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>
        <p:scale>
          <a:sx n="81" d="100"/>
          <a:sy n="81" d="100"/>
        </p:scale>
        <p:origin x="-216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0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71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48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44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399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00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70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539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470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3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505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7BBB7-1CC8-4004-9297-1FDC6AFF8E9B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EF690-B8D7-4E76-A7CD-90D5F1F37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55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uropa.eu/european-union/about-eu/symbols/europe-day/schuman-declaration_e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7200" b="1" i="1" dirty="0"/>
          </a:p>
        </p:txBody>
      </p:sp>
      <p:pic>
        <p:nvPicPr>
          <p:cNvPr id="3" name="03 Trac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92177" y="59012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09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 smtClean="0"/>
              <a:t>                   </a:t>
            </a:r>
            <a:r>
              <a:rPr lang="en-GB" sz="5400" b="1" i="1" dirty="0" smtClean="0"/>
              <a:t>For what is it about?</a:t>
            </a:r>
            <a:endParaRPr lang="en-GB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 smtClean="0"/>
              <a:t>Europe Day held on 9 May every year celebrates peace and unity in Europe. The date marks the anniversary of the historical '</a:t>
            </a:r>
            <a:r>
              <a:rPr lang="en-GB" sz="3600" b="1" dirty="0" smtClean="0">
                <a:hlinkClick r:id="rId3"/>
              </a:rPr>
              <a:t>Schuman declaration</a:t>
            </a:r>
            <a:r>
              <a:rPr lang="en-GB" sz="3600" b="1" dirty="0" smtClean="0"/>
              <a:t>'. At a speech in Paris in 1950, Robert Schuman, the then French foreign minister, set out his idea for a new form of political cooperation in Europe, which would make war between Europe's nations unthinkable.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90940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i="1" dirty="0" smtClean="0"/>
              <a:t>My message</a:t>
            </a:r>
            <a:endParaRPr lang="en-GB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90688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6000" b="1" i="1" dirty="0" smtClean="0"/>
              <a:t>Let all people in the world live in peace ,understanding and harmony. Be grateful of what they have and keep the world save.</a:t>
            </a:r>
          </a:p>
          <a:p>
            <a:pPr marL="0" indent="0">
              <a:buNone/>
            </a:pPr>
            <a:r>
              <a:rPr lang="en-GB" sz="6000" b="1" i="1" smtClean="0"/>
              <a:t>                No</a:t>
            </a:r>
            <a:r>
              <a:rPr lang="en-GB" sz="6000" b="1" i="1" smtClean="0"/>
              <a:t> </a:t>
            </a:r>
            <a:r>
              <a:rPr lang="en-GB" sz="6000" b="1" i="1" dirty="0" smtClean="0"/>
              <a:t>more wars!</a:t>
            </a:r>
            <a:endParaRPr lang="en-GB" sz="6000" b="1" i="1" dirty="0"/>
          </a:p>
        </p:txBody>
      </p:sp>
    </p:spTree>
    <p:extLst>
      <p:ext uri="{BB962C8B-B14F-4D97-AF65-F5344CB8AC3E}">
        <p14:creationId xmlns:p14="http://schemas.microsoft.com/office/powerpoint/2010/main" val="4274958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106</Words>
  <Application>Microsoft Office PowerPoint</Application>
  <PresentationFormat>Custom</PresentationFormat>
  <Paragraphs>5</Paragraphs>
  <Slides>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                   For what is it about?</vt:lpstr>
      <vt:lpstr>My message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Nataliya Stoyanova</dc:creator>
  <cp:lastModifiedBy>Stela</cp:lastModifiedBy>
  <cp:revision>8</cp:revision>
  <dcterms:created xsi:type="dcterms:W3CDTF">2020-05-05T08:03:59Z</dcterms:created>
  <dcterms:modified xsi:type="dcterms:W3CDTF">2020-05-05T09:59:37Z</dcterms:modified>
</cp:coreProperties>
</file>