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sldIdLst>
    <p:sldId id="256" r:id="rId2"/>
    <p:sldId id="257" r:id="rId3"/>
    <p:sldId id="258" r:id="rId4"/>
    <p:sldId id="260" r:id="rId5"/>
    <p:sldId id="261"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1" d="100"/>
          <a:sy n="81" d="100"/>
        </p:scale>
        <p:origin x="-300"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8206391A-26A4-472E-B63D-AB25CB373CFC}" type="datetimeFigureOut">
              <a:rPr lang="bg-BG" smtClean="0"/>
              <a:t>4.5.2020 г.</a:t>
            </a:fld>
            <a:endParaRPr lang="bg-BG"/>
          </a:p>
        </p:txBody>
      </p:sp>
      <p:sp>
        <p:nvSpPr>
          <p:cNvPr id="5" name="Footer Placeholder 4"/>
          <p:cNvSpPr>
            <a:spLocks noGrp="1"/>
          </p:cNvSpPr>
          <p:nvPr>
            <p:ph type="ftr" sz="quarter" idx="11"/>
          </p:nvPr>
        </p:nvSpPr>
        <p:spPr>
          <a:xfrm>
            <a:off x="1371600" y="4323845"/>
            <a:ext cx="6400800" cy="365125"/>
          </a:xfrm>
        </p:spPr>
        <p:txBody>
          <a:bodyPr/>
          <a:lstStyle/>
          <a:p>
            <a:endParaRPr lang="bg-BG"/>
          </a:p>
        </p:txBody>
      </p:sp>
      <p:sp>
        <p:nvSpPr>
          <p:cNvPr id="6" name="Slide Number Placeholder 5"/>
          <p:cNvSpPr>
            <a:spLocks noGrp="1"/>
          </p:cNvSpPr>
          <p:nvPr>
            <p:ph type="sldNum" sz="quarter" idx="12"/>
          </p:nvPr>
        </p:nvSpPr>
        <p:spPr>
          <a:xfrm>
            <a:off x="8077200" y="1430866"/>
            <a:ext cx="2743200" cy="365125"/>
          </a:xfrm>
        </p:spPr>
        <p:txBody>
          <a:bodyPr/>
          <a:lstStyle/>
          <a:p>
            <a:fld id="{C4D5A6FF-AE90-4B65-A35F-FAA12E512899}" type="slidenum">
              <a:rPr lang="bg-BG" smtClean="0"/>
              <a:t>‹#›</a:t>
            </a:fld>
            <a:endParaRPr lang="bg-BG"/>
          </a:p>
        </p:txBody>
      </p:sp>
    </p:spTree>
    <p:extLst>
      <p:ext uri="{BB962C8B-B14F-4D97-AF65-F5344CB8AC3E}">
        <p14:creationId xmlns:p14="http://schemas.microsoft.com/office/powerpoint/2010/main" val="8169999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06391A-26A4-472E-B63D-AB25CB373CFC}" type="datetimeFigureOut">
              <a:rPr lang="bg-BG" smtClean="0"/>
              <a:t>4.5.2020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C4D5A6FF-AE90-4B65-A35F-FAA12E512899}" type="slidenum">
              <a:rPr lang="bg-BG" smtClean="0"/>
              <a:t>‹#›</a:t>
            </a:fld>
            <a:endParaRPr lang="bg-BG"/>
          </a:p>
        </p:txBody>
      </p:sp>
    </p:spTree>
    <p:extLst>
      <p:ext uri="{BB962C8B-B14F-4D97-AF65-F5344CB8AC3E}">
        <p14:creationId xmlns:p14="http://schemas.microsoft.com/office/powerpoint/2010/main" val="3101910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8206391A-26A4-472E-B63D-AB25CB373CFC}" type="datetimeFigureOut">
              <a:rPr lang="bg-BG" smtClean="0"/>
              <a:t>4.5.2020 г.</a:t>
            </a:fld>
            <a:endParaRPr lang="bg-BG"/>
          </a:p>
        </p:txBody>
      </p:sp>
      <p:sp>
        <p:nvSpPr>
          <p:cNvPr id="5" name="Footer Placeholder 4"/>
          <p:cNvSpPr>
            <a:spLocks noGrp="1"/>
          </p:cNvSpPr>
          <p:nvPr>
            <p:ph type="ftr" sz="quarter" idx="11"/>
          </p:nvPr>
        </p:nvSpPr>
        <p:spPr>
          <a:xfrm>
            <a:off x="685800" y="381001"/>
            <a:ext cx="6991492" cy="364065"/>
          </a:xfrm>
        </p:spPr>
        <p:txBody>
          <a:bodyPr/>
          <a:lstStyle/>
          <a:p>
            <a:endParaRPr lang="bg-BG"/>
          </a:p>
        </p:txBody>
      </p:sp>
      <p:sp>
        <p:nvSpPr>
          <p:cNvPr id="6" name="Slide Number Placeholder 5"/>
          <p:cNvSpPr>
            <a:spLocks noGrp="1"/>
          </p:cNvSpPr>
          <p:nvPr>
            <p:ph type="sldNum" sz="quarter" idx="12"/>
          </p:nvPr>
        </p:nvSpPr>
        <p:spPr>
          <a:xfrm>
            <a:off x="10862452" y="381000"/>
            <a:ext cx="643748" cy="365125"/>
          </a:xfrm>
        </p:spPr>
        <p:txBody>
          <a:bodyPr/>
          <a:lstStyle/>
          <a:p>
            <a:fld id="{C4D5A6FF-AE90-4B65-A35F-FAA12E512899}" type="slidenum">
              <a:rPr lang="bg-BG" smtClean="0"/>
              <a:t>‹#›</a:t>
            </a:fld>
            <a:endParaRPr lang="bg-BG"/>
          </a:p>
        </p:txBody>
      </p:sp>
    </p:spTree>
    <p:extLst>
      <p:ext uri="{BB962C8B-B14F-4D97-AF65-F5344CB8AC3E}">
        <p14:creationId xmlns:p14="http://schemas.microsoft.com/office/powerpoint/2010/main" val="34530704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206391A-26A4-472E-B63D-AB25CB373CFC}" type="datetimeFigureOut">
              <a:rPr lang="bg-BG" smtClean="0"/>
              <a:t>4.5.2020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C4D5A6FF-AE90-4B65-A35F-FAA12E512899}" type="slidenum">
              <a:rPr lang="bg-BG" smtClean="0"/>
              <a:t>‹#›</a:t>
            </a:fld>
            <a:endParaRPr lang="bg-BG"/>
          </a:p>
        </p:txBody>
      </p:sp>
    </p:spTree>
    <p:extLst>
      <p:ext uri="{BB962C8B-B14F-4D97-AF65-F5344CB8AC3E}">
        <p14:creationId xmlns:p14="http://schemas.microsoft.com/office/powerpoint/2010/main" val="3667372117"/>
      </p:ext>
    </p:extLst>
  </p:cSld>
  <p:clrMapOvr>
    <a:masterClrMapping/>
  </p:clrMapOvr>
  <p:extLst>
    <p:ext uri="{DCECCB84-F9BA-43D5-87BE-67443E8EF086}">
      <p15:sldGuideLst xmlns:p15="http://schemas.microsoft.com/office/powerpoint/2012/main" xmlns=""/>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06391A-26A4-472E-B63D-AB25CB373CFC}" type="datetimeFigureOut">
              <a:rPr lang="bg-BG" smtClean="0"/>
              <a:t>4.5.2020 г.</a:t>
            </a:fld>
            <a:endParaRPr lang="bg-BG"/>
          </a:p>
        </p:txBody>
      </p:sp>
      <p:sp>
        <p:nvSpPr>
          <p:cNvPr id="8" name="Footer Placeholder 7"/>
          <p:cNvSpPr>
            <a:spLocks noGrp="1"/>
          </p:cNvSpPr>
          <p:nvPr>
            <p:ph type="ftr" sz="quarter" idx="11"/>
          </p:nvPr>
        </p:nvSpPr>
        <p:spPr/>
        <p:txBody>
          <a:bodyPr/>
          <a:lstStyle/>
          <a:p>
            <a:endParaRPr lang="bg-BG"/>
          </a:p>
        </p:txBody>
      </p:sp>
      <p:sp>
        <p:nvSpPr>
          <p:cNvPr id="9" name="Slide Number Placeholder 8"/>
          <p:cNvSpPr>
            <a:spLocks noGrp="1"/>
          </p:cNvSpPr>
          <p:nvPr>
            <p:ph type="sldNum" sz="quarter" idx="12"/>
          </p:nvPr>
        </p:nvSpPr>
        <p:spPr/>
        <p:txBody>
          <a:bodyPr/>
          <a:lstStyle/>
          <a:p>
            <a:fld id="{C4D5A6FF-AE90-4B65-A35F-FAA12E512899}" type="slidenum">
              <a:rPr lang="bg-BG" smtClean="0"/>
              <a:t>‹#›</a:t>
            </a:fld>
            <a:endParaRPr lang="bg-BG"/>
          </a:p>
        </p:txBody>
      </p:sp>
    </p:spTree>
    <p:extLst>
      <p:ext uri="{BB962C8B-B14F-4D97-AF65-F5344CB8AC3E}">
        <p14:creationId xmlns:p14="http://schemas.microsoft.com/office/powerpoint/2010/main" val="293367436"/>
      </p:ext>
    </p:extLst>
  </p:cSld>
  <p:clrMapOvr>
    <a:masterClrMapping/>
  </p:clrMapOvr>
  <p:extLst>
    <p:ext uri="{DCECCB84-F9BA-43D5-87BE-67443E8EF086}">
      <p15:sldGuideLst xmlns:p15="http://schemas.microsoft.com/office/powerpoint/2012/main" xmlns=""/>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206391A-26A4-472E-B63D-AB25CB373CFC}" type="datetimeFigureOut">
              <a:rPr lang="bg-BG" smtClean="0"/>
              <a:t>4.5.2020 г.</a:t>
            </a:fld>
            <a:endParaRPr lang="bg-BG"/>
          </a:p>
        </p:txBody>
      </p:sp>
      <p:sp>
        <p:nvSpPr>
          <p:cNvPr id="4" name="Footer Placeholder 3"/>
          <p:cNvSpPr>
            <a:spLocks noGrp="1"/>
          </p:cNvSpPr>
          <p:nvPr>
            <p:ph type="ftr" sz="quarter" idx="11"/>
          </p:nvPr>
        </p:nvSpPr>
        <p:spPr/>
        <p:txBody>
          <a:bodyPr/>
          <a:lstStyle/>
          <a:p>
            <a:endParaRPr lang="bg-BG"/>
          </a:p>
        </p:txBody>
      </p:sp>
      <p:sp>
        <p:nvSpPr>
          <p:cNvPr id="5" name="Slide Number Placeholder 4"/>
          <p:cNvSpPr>
            <a:spLocks noGrp="1"/>
          </p:cNvSpPr>
          <p:nvPr>
            <p:ph type="sldNum" sz="quarter" idx="12"/>
          </p:nvPr>
        </p:nvSpPr>
        <p:spPr/>
        <p:txBody>
          <a:bodyPr/>
          <a:lstStyle/>
          <a:p>
            <a:fld id="{C4D5A6FF-AE90-4B65-A35F-FAA12E512899}" type="slidenum">
              <a:rPr lang="bg-BG" smtClean="0"/>
              <a:t>‹#›</a:t>
            </a:fld>
            <a:endParaRPr lang="bg-BG"/>
          </a:p>
        </p:txBody>
      </p:sp>
    </p:spTree>
    <p:extLst>
      <p:ext uri="{BB962C8B-B14F-4D97-AF65-F5344CB8AC3E}">
        <p14:creationId xmlns:p14="http://schemas.microsoft.com/office/powerpoint/2010/main" val="28537575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06391A-26A4-472E-B63D-AB25CB373CFC}" type="datetimeFigureOut">
              <a:rPr lang="bg-BG" smtClean="0"/>
              <a:t>4.5.2020 г.</a:t>
            </a:fld>
            <a:endParaRPr lang="bg-BG"/>
          </a:p>
        </p:txBody>
      </p:sp>
      <p:sp>
        <p:nvSpPr>
          <p:cNvPr id="3" name="Footer Placeholder 2"/>
          <p:cNvSpPr>
            <a:spLocks noGrp="1"/>
          </p:cNvSpPr>
          <p:nvPr>
            <p:ph type="ftr" sz="quarter" idx="11"/>
          </p:nvPr>
        </p:nvSpPr>
        <p:spPr/>
        <p:txBody>
          <a:bodyPr/>
          <a:lstStyle/>
          <a:p>
            <a:endParaRPr lang="bg-BG"/>
          </a:p>
        </p:txBody>
      </p:sp>
      <p:sp>
        <p:nvSpPr>
          <p:cNvPr id="4" name="Slide Number Placeholder 3"/>
          <p:cNvSpPr>
            <a:spLocks noGrp="1"/>
          </p:cNvSpPr>
          <p:nvPr>
            <p:ph type="sldNum" sz="quarter" idx="12"/>
          </p:nvPr>
        </p:nvSpPr>
        <p:spPr/>
        <p:txBody>
          <a:bodyPr/>
          <a:lstStyle/>
          <a:p>
            <a:fld id="{C4D5A6FF-AE90-4B65-A35F-FAA12E512899}" type="slidenum">
              <a:rPr lang="bg-BG" smtClean="0"/>
              <a:t>‹#›</a:t>
            </a:fld>
            <a:endParaRPr lang="bg-BG"/>
          </a:p>
        </p:txBody>
      </p:sp>
    </p:spTree>
    <p:extLst>
      <p:ext uri="{BB962C8B-B14F-4D97-AF65-F5344CB8AC3E}">
        <p14:creationId xmlns:p14="http://schemas.microsoft.com/office/powerpoint/2010/main" val="10068505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206391A-26A4-472E-B63D-AB25CB373CFC}" type="datetimeFigureOut">
              <a:rPr lang="bg-BG" smtClean="0"/>
              <a:t>4.5.2020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C4D5A6FF-AE90-4B65-A35F-FAA12E512899}" type="slidenum">
              <a:rPr lang="bg-BG" smtClean="0"/>
              <a:t>‹#›</a:t>
            </a:fld>
            <a:endParaRPr lang="bg-BG"/>
          </a:p>
        </p:txBody>
      </p:sp>
    </p:spTree>
    <p:extLst>
      <p:ext uri="{BB962C8B-B14F-4D97-AF65-F5344CB8AC3E}">
        <p14:creationId xmlns:p14="http://schemas.microsoft.com/office/powerpoint/2010/main" val="4038762558"/>
      </p:ext>
    </p:extLst>
  </p:cSld>
  <p:clrMapOvr>
    <a:masterClrMapping/>
  </p:clrMapOvr>
  <p:extLst>
    <p:ext uri="{DCECCB84-F9BA-43D5-87BE-67443E8EF086}">
      <p15:sldGuideLst xmlns:p15="http://schemas.microsoft.com/office/powerpoint/2012/main" xmlns=""/>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206391A-26A4-472E-B63D-AB25CB373CFC}" type="datetimeFigureOut">
              <a:rPr lang="bg-BG" smtClean="0"/>
              <a:t>4.5.2020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C4D5A6FF-AE90-4B65-A35F-FAA12E512899}" type="slidenum">
              <a:rPr lang="bg-BG" smtClean="0"/>
              <a:t>‹#›</a:t>
            </a:fld>
            <a:endParaRPr lang="bg-BG"/>
          </a:p>
        </p:txBody>
      </p:sp>
    </p:spTree>
    <p:extLst>
      <p:ext uri="{BB962C8B-B14F-4D97-AF65-F5344CB8AC3E}">
        <p14:creationId xmlns:p14="http://schemas.microsoft.com/office/powerpoint/2010/main" val="3656196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206391A-26A4-472E-B63D-AB25CB373CFC}" type="datetimeFigureOut">
              <a:rPr lang="bg-BG" smtClean="0"/>
              <a:t>4.5.2020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C4D5A6FF-AE90-4B65-A35F-FAA12E512899}" type="slidenum">
              <a:rPr lang="bg-BG" smtClean="0"/>
              <a:t>‹#›</a:t>
            </a:fld>
            <a:endParaRPr lang="bg-BG"/>
          </a:p>
        </p:txBody>
      </p:sp>
    </p:spTree>
    <p:extLst>
      <p:ext uri="{BB962C8B-B14F-4D97-AF65-F5344CB8AC3E}">
        <p14:creationId xmlns:p14="http://schemas.microsoft.com/office/powerpoint/2010/main" val="1345697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8206391A-26A4-472E-B63D-AB25CB373CFC}" type="datetimeFigureOut">
              <a:rPr lang="bg-BG" smtClean="0"/>
              <a:t>4.5.2020 г.</a:t>
            </a:fld>
            <a:endParaRPr lang="bg-BG"/>
          </a:p>
        </p:txBody>
      </p:sp>
      <p:sp>
        <p:nvSpPr>
          <p:cNvPr id="6" name="Footer Placeholder 5"/>
          <p:cNvSpPr>
            <a:spLocks noGrp="1"/>
          </p:cNvSpPr>
          <p:nvPr>
            <p:ph type="ftr" sz="quarter" idx="11"/>
          </p:nvPr>
        </p:nvSpPr>
        <p:spPr>
          <a:xfrm>
            <a:off x="685800" y="379941"/>
            <a:ext cx="6991492" cy="365125"/>
          </a:xfrm>
        </p:spPr>
        <p:txBody>
          <a:bodyPr/>
          <a:lstStyle/>
          <a:p>
            <a:endParaRPr lang="bg-BG"/>
          </a:p>
        </p:txBody>
      </p:sp>
      <p:sp>
        <p:nvSpPr>
          <p:cNvPr id="7" name="Slide Number Placeholder 6"/>
          <p:cNvSpPr>
            <a:spLocks noGrp="1"/>
          </p:cNvSpPr>
          <p:nvPr>
            <p:ph type="sldNum" sz="quarter" idx="12"/>
          </p:nvPr>
        </p:nvSpPr>
        <p:spPr>
          <a:xfrm>
            <a:off x="10862452" y="381000"/>
            <a:ext cx="643748" cy="365125"/>
          </a:xfrm>
        </p:spPr>
        <p:txBody>
          <a:bodyPr/>
          <a:lstStyle/>
          <a:p>
            <a:fld id="{C4D5A6FF-AE90-4B65-A35F-FAA12E512899}" type="slidenum">
              <a:rPr lang="bg-BG" smtClean="0"/>
              <a:t>‹#›</a:t>
            </a:fld>
            <a:endParaRPr lang="bg-BG"/>
          </a:p>
        </p:txBody>
      </p:sp>
    </p:spTree>
    <p:extLst>
      <p:ext uri="{BB962C8B-B14F-4D97-AF65-F5344CB8AC3E}">
        <p14:creationId xmlns:p14="http://schemas.microsoft.com/office/powerpoint/2010/main" val="36656666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8206391A-26A4-472E-B63D-AB25CB373CFC}" type="datetimeFigureOut">
              <a:rPr lang="bg-BG" smtClean="0"/>
              <a:t>4.5.2020 г.</a:t>
            </a:fld>
            <a:endParaRPr lang="bg-BG"/>
          </a:p>
        </p:txBody>
      </p:sp>
      <p:sp>
        <p:nvSpPr>
          <p:cNvPr id="6" name="Footer Placeholder 5"/>
          <p:cNvSpPr>
            <a:spLocks noGrp="1"/>
          </p:cNvSpPr>
          <p:nvPr>
            <p:ph type="ftr" sz="quarter" idx="11"/>
          </p:nvPr>
        </p:nvSpPr>
        <p:spPr>
          <a:xfrm>
            <a:off x="685800" y="379941"/>
            <a:ext cx="6991492" cy="365125"/>
          </a:xfrm>
        </p:spPr>
        <p:txBody>
          <a:bodyPr/>
          <a:lstStyle/>
          <a:p>
            <a:endParaRPr lang="bg-BG"/>
          </a:p>
        </p:txBody>
      </p:sp>
      <p:sp>
        <p:nvSpPr>
          <p:cNvPr id="7" name="Slide Number Placeholder 6"/>
          <p:cNvSpPr>
            <a:spLocks noGrp="1"/>
          </p:cNvSpPr>
          <p:nvPr>
            <p:ph type="sldNum" sz="quarter" idx="12"/>
          </p:nvPr>
        </p:nvSpPr>
        <p:spPr>
          <a:xfrm>
            <a:off x="10862452" y="381000"/>
            <a:ext cx="643748" cy="365125"/>
          </a:xfrm>
        </p:spPr>
        <p:txBody>
          <a:bodyPr/>
          <a:lstStyle/>
          <a:p>
            <a:fld id="{C4D5A6FF-AE90-4B65-A35F-FAA12E512899}" type="slidenum">
              <a:rPr lang="bg-BG" smtClean="0"/>
              <a:t>‹#›</a:t>
            </a:fld>
            <a:endParaRPr lang="bg-BG"/>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039631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8206391A-26A4-472E-B63D-AB25CB373CFC}" type="datetimeFigureOut">
              <a:rPr lang="bg-BG" smtClean="0"/>
              <a:t>4.5.2020 г.</a:t>
            </a:fld>
            <a:endParaRPr lang="bg-BG"/>
          </a:p>
        </p:txBody>
      </p:sp>
      <p:sp>
        <p:nvSpPr>
          <p:cNvPr id="6" name="Footer Placeholder 5"/>
          <p:cNvSpPr>
            <a:spLocks noGrp="1"/>
          </p:cNvSpPr>
          <p:nvPr>
            <p:ph type="ftr" sz="quarter" idx="11"/>
          </p:nvPr>
        </p:nvSpPr>
        <p:spPr>
          <a:xfrm>
            <a:off x="685800" y="378883"/>
            <a:ext cx="6991492" cy="365125"/>
          </a:xfrm>
        </p:spPr>
        <p:txBody>
          <a:bodyPr/>
          <a:lstStyle/>
          <a:p>
            <a:endParaRPr lang="bg-BG"/>
          </a:p>
        </p:txBody>
      </p:sp>
      <p:sp>
        <p:nvSpPr>
          <p:cNvPr id="7" name="Slide Number Placeholder 6"/>
          <p:cNvSpPr>
            <a:spLocks noGrp="1"/>
          </p:cNvSpPr>
          <p:nvPr>
            <p:ph type="sldNum" sz="quarter" idx="12"/>
          </p:nvPr>
        </p:nvSpPr>
        <p:spPr>
          <a:xfrm>
            <a:off x="10862452" y="381000"/>
            <a:ext cx="643748" cy="365125"/>
          </a:xfrm>
        </p:spPr>
        <p:txBody>
          <a:bodyPr/>
          <a:lstStyle/>
          <a:p>
            <a:fld id="{C4D5A6FF-AE90-4B65-A35F-FAA12E512899}" type="slidenum">
              <a:rPr lang="bg-BG" smtClean="0"/>
              <a:t>‹#›</a:t>
            </a:fld>
            <a:endParaRPr lang="bg-BG"/>
          </a:p>
        </p:txBody>
      </p:sp>
    </p:spTree>
    <p:extLst>
      <p:ext uri="{BB962C8B-B14F-4D97-AF65-F5344CB8AC3E}">
        <p14:creationId xmlns:p14="http://schemas.microsoft.com/office/powerpoint/2010/main" val="35210339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206391A-26A4-472E-B63D-AB25CB373CFC}" type="datetimeFigureOut">
              <a:rPr lang="bg-BG" smtClean="0"/>
              <a:t>4.5.2020 г.</a:t>
            </a:fld>
            <a:endParaRPr lang="bg-BG"/>
          </a:p>
        </p:txBody>
      </p:sp>
      <p:sp>
        <p:nvSpPr>
          <p:cNvPr id="4" name="Footer Placeholder 3"/>
          <p:cNvSpPr>
            <a:spLocks noGrp="1"/>
          </p:cNvSpPr>
          <p:nvPr>
            <p:ph type="ftr" sz="quarter" idx="11"/>
          </p:nvPr>
        </p:nvSpPr>
        <p:spPr/>
        <p:txBody>
          <a:bodyPr/>
          <a:lstStyle/>
          <a:p>
            <a:endParaRPr lang="bg-BG"/>
          </a:p>
        </p:txBody>
      </p:sp>
      <p:sp>
        <p:nvSpPr>
          <p:cNvPr id="5" name="Slide Number Placeholder 4"/>
          <p:cNvSpPr>
            <a:spLocks noGrp="1"/>
          </p:cNvSpPr>
          <p:nvPr>
            <p:ph type="sldNum" sz="quarter" idx="12"/>
          </p:nvPr>
        </p:nvSpPr>
        <p:spPr/>
        <p:txBody>
          <a:bodyPr/>
          <a:lstStyle/>
          <a:p>
            <a:fld id="{C4D5A6FF-AE90-4B65-A35F-FAA12E512899}" type="slidenum">
              <a:rPr lang="bg-BG" smtClean="0"/>
              <a:t>‹#›</a:t>
            </a:fld>
            <a:endParaRPr lang="bg-BG"/>
          </a:p>
        </p:txBody>
      </p:sp>
    </p:spTree>
    <p:extLst>
      <p:ext uri="{BB962C8B-B14F-4D97-AF65-F5344CB8AC3E}">
        <p14:creationId xmlns:p14="http://schemas.microsoft.com/office/powerpoint/2010/main" val="10701362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206391A-26A4-472E-B63D-AB25CB373CFC}" type="datetimeFigureOut">
              <a:rPr lang="bg-BG" smtClean="0"/>
              <a:t>4.5.2020 г.</a:t>
            </a:fld>
            <a:endParaRPr lang="bg-BG"/>
          </a:p>
        </p:txBody>
      </p:sp>
      <p:sp>
        <p:nvSpPr>
          <p:cNvPr id="4" name="Footer Placeholder 3"/>
          <p:cNvSpPr>
            <a:spLocks noGrp="1"/>
          </p:cNvSpPr>
          <p:nvPr>
            <p:ph type="ftr" sz="quarter" idx="11"/>
          </p:nvPr>
        </p:nvSpPr>
        <p:spPr/>
        <p:txBody>
          <a:bodyPr/>
          <a:lstStyle/>
          <a:p>
            <a:endParaRPr lang="bg-BG"/>
          </a:p>
        </p:txBody>
      </p:sp>
      <p:sp>
        <p:nvSpPr>
          <p:cNvPr id="5" name="Slide Number Placeholder 4"/>
          <p:cNvSpPr>
            <a:spLocks noGrp="1"/>
          </p:cNvSpPr>
          <p:nvPr>
            <p:ph type="sldNum" sz="quarter" idx="12"/>
          </p:nvPr>
        </p:nvSpPr>
        <p:spPr/>
        <p:txBody>
          <a:bodyPr/>
          <a:lstStyle/>
          <a:p>
            <a:fld id="{C4D5A6FF-AE90-4B65-A35F-FAA12E512899}" type="slidenum">
              <a:rPr lang="bg-BG" smtClean="0"/>
              <a:t>‹#›</a:t>
            </a:fld>
            <a:endParaRPr lang="bg-BG"/>
          </a:p>
        </p:txBody>
      </p:sp>
    </p:spTree>
    <p:extLst>
      <p:ext uri="{BB962C8B-B14F-4D97-AF65-F5344CB8AC3E}">
        <p14:creationId xmlns:p14="http://schemas.microsoft.com/office/powerpoint/2010/main" val="2595188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06391A-26A4-472E-B63D-AB25CB373CFC}" type="datetimeFigureOut">
              <a:rPr lang="bg-BG" smtClean="0"/>
              <a:t>4.5.2020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C4D5A6FF-AE90-4B65-A35F-FAA12E512899}" type="slidenum">
              <a:rPr lang="bg-BG" smtClean="0"/>
              <a:t>‹#›</a:t>
            </a:fld>
            <a:endParaRPr lang="bg-BG"/>
          </a:p>
        </p:txBody>
      </p:sp>
    </p:spTree>
    <p:extLst>
      <p:ext uri="{BB962C8B-B14F-4D97-AF65-F5344CB8AC3E}">
        <p14:creationId xmlns:p14="http://schemas.microsoft.com/office/powerpoint/2010/main" val="280267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8206391A-26A4-472E-B63D-AB25CB373CFC}" type="datetimeFigureOut">
              <a:rPr lang="bg-BG" smtClean="0"/>
              <a:t>4.5.2020 г.</a:t>
            </a:fld>
            <a:endParaRPr lang="bg-BG"/>
          </a:p>
        </p:txBody>
      </p:sp>
      <p:sp>
        <p:nvSpPr>
          <p:cNvPr id="5" name="Footer Placeholder 4"/>
          <p:cNvSpPr>
            <a:spLocks noGrp="1"/>
          </p:cNvSpPr>
          <p:nvPr>
            <p:ph type="ftr" sz="quarter" idx="11"/>
          </p:nvPr>
        </p:nvSpPr>
        <p:spPr>
          <a:xfrm>
            <a:off x="685800" y="381000"/>
            <a:ext cx="6991492" cy="365125"/>
          </a:xfrm>
        </p:spPr>
        <p:txBody>
          <a:bodyPr/>
          <a:lstStyle/>
          <a:p>
            <a:endParaRPr lang="bg-BG"/>
          </a:p>
        </p:txBody>
      </p:sp>
      <p:sp>
        <p:nvSpPr>
          <p:cNvPr id="6" name="Slide Number Placeholder 5"/>
          <p:cNvSpPr>
            <a:spLocks noGrp="1"/>
          </p:cNvSpPr>
          <p:nvPr>
            <p:ph type="sldNum" sz="quarter" idx="12"/>
          </p:nvPr>
        </p:nvSpPr>
        <p:spPr>
          <a:xfrm>
            <a:off x="10862452" y="381000"/>
            <a:ext cx="643748" cy="365125"/>
          </a:xfrm>
        </p:spPr>
        <p:txBody>
          <a:bodyPr/>
          <a:lstStyle/>
          <a:p>
            <a:fld id="{C4D5A6FF-AE90-4B65-A35F-FAA12E512899}" type="slidenum">
              <a:rPr lang="bg-BG" smtClean="0"/>
              <a:t>‹#›</a:t>
            </a:fld>
            <a:endParaRPr lang="bg-BG"/>
          </a:p>
        </p:txBody>
      </p:sp>
    </p:spTree>
    <p:extLst>
      <p:ext uri="{BB962C8B-B14F-4D97-AF65-F5344CB8AC3E}">
        <p14:creationId xmlns:p14="http://schemas.microsoft.com/office/powerpoint/2010/main" val="9683557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8206391A-26A4-472E-B63D-AB25CB373CFC}" type="datetimeFigureOut">
              <a:rPr lang="bg-BG" smtClean="0"/>
              <a:t>4.5.2020 г.</a:t>
            </a:fld>
            <a:endParaRPr lang="bg-BG"/>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bg-BG"/>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C4D5A6FF-AE90-4B65-A35F-FAA12E512899}" type="slidenum">
              <a:rPr lang="bg-BG" smtClean="0"/>
              <a:t>‹#›</a:t>
            </a:fld>
            <a:endParaRPr lang="bg-BG"/>
          </a:p>
        </p:txBody>
      </p:sp>
    </p:spTree>
    <p:extLst>
      <p:ext uri="{BB962C8B-B14F-4D97-AF65-F5344CB8AC3E}">
        <p14:creationId xmlns:p14="http://schemas.microsoft.com/office/powerpoint/2010/main" val="128936310"/>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 id="214748371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F87AEAD-3592-492C-B978-12967C0149AB}"/>
              </a:ext>
            </a:extLst>
          </p:cNvPr>
          <p:cNvSpPr>
            <a:spLocks noGrp="1"/>
          </p:cNvSpPr>
          <p:nvPr>
            <p:ph type="ctrTitle"/>
          </p:nvPr>
        </p:nvSpPr>
        <p:spPr>
          <a:xfrm>
            <a:off x="1371600" y="1140796"/>
            <a:ext cx="9448800" cy="1825096"/>
          </a:xfrm>
        </p:spPr>
        <p:txBody>
          <a:bodyPr>
            <a:normAutofit/>
          </a:bodyPr>
          <a:lstStyle/>
          <a:p>
            <a:pPr algn="ctr"/>
            <a:r>
              <a:rPr lang="en-US" sz="6600" b="1" i="1" cap="none"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Europe Day</a:t>
            </a:r>
            <a:endParaRPr lang="bg-BG" sz="6600" b="1" i="1" cap="none"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
        <p:nvSpPr>
          <p:cNvPr id="3" name="Subtitle 2">
            <a:extLst>
              <a:ext uri="{FF2B5EF4-FFF2-40B4-BE49-F238E27FC236}">
                <a16:creationId xmlns:a16="http://schemas.microsoft.com/office/drawing/2014/main" xmlns="" id="{0DE27F8B-E51F-4C84-A3D7-C253B606230F}"/>
              </a:ext>
            </a:extLst>
          </p:cNvPr>
          <p:cNvSpPr>
            <a:spLocks noGrp="1"/>
          </p:cNvSpPr>
          <p:nvPr>
            <p:ph type="subTitle" idx="1"/>
          </p:nvPr>
        </p:nvSpPr>
        <p:spPr>
          <a:xfrm>
            <a:off x="2630556" y="3429000"/>
            <a:ext cx="9448800" cy="685800"/>
          </a:xfrm>
        </p:spPr>
        <p:txBody>
          <a:bodyPr/>
          <a:lstStyle/>
          <a:p>
            <a:pPr algn="r"/>
            <a:r>
              <a:rPr lang="en-US" dirty="0"/>
              <a:t>Prepared</a:t>
            </a:r>
            <a:r>
              <a:rPr lang="bg-BG" dirty="0"/>
              <a:t>: </a:t>
            </a:r>
            <a:r>
              <a:rPr lang="en-US" dirty="0"/>
              <a:t>Eleonora </a:t>
            </a:r>
            <a:r>
              <a:rPr lang="en-US" dirty="0" err="1"/>
              <a:t>Marinova</a:t>
            </a:r>
            <a:r>
              <a:rPr lang="en-US" dirty="0"/>
              <a:t> from </a:t>
            </a:r>
            <a:r>
              <a:rPr lang="bg-BG" dirty="0"/>
              <a:t>7</a:t>
            </a:r>
            <a:r>
              <a:rPr lang="en-US" dirty="0"/>
              <a:t>d </a:t>
            </a:r>
            <a:r>
              <a:rPr lang="en-US" dirty="0" err="1"/>
              <a:t>klas</a:t>
            </a:r>
            <a:endParaRPr lang="bg-BG" dirty="0"/>
          </a:p>
        </p:txBody>
      </p:sp>
    </p:spTree>
    <p:extLst>
      <p:ext uri="{BB962C8B-B14F-4D97-AF65-F5344CB8AC3E}">
        <p14:creationId xmlns:p14="http://schemas.microsoft.com/office/powerpoint/2010/main" val="34722255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240C51B-37B5-422E-9ABC-33FB6CDB8FBE}"/>
              </a:ext>
            </a:extLst>
          </p:cNvPr>
          <p:cNvSpPr>
            <a:spLocks noGrp="1"/>
          </p:cNvSpPr>
          <p:nvPr>
            <p:ph type="title"/>
          </p:nvPr>
        </p:nvSpPr>
        <p:spPr>
          <a:xfrm rot="10800000" flipV="1">
            <a:off x="3581400" y="821635"/>
            <a:ext cx="8610600" cy="5705163"/>
          </a:xfrm>
        </p:spPr>
        <p:txBody>
          <a:bodyPr>
            <a:normAutofit/>
          </a:bodyPr>
          <a:lstStyle/>
          <a:p>
            <a:r>
              <a:rPr lang="en-US" sz="3100" i="1" dirty="0"/>
              <a:t>Europe Day is dedicated to peace and unification in Europe.  There are two separate days listed for Europe: May 5 for the Council of Europe and May 9 for the European Union.  The second is also known as Schumann Day, commemorating French Minister Robert Schuman's Schuman Declaration</a:t>
            </a:r>
            <a:r>
              <a:rPr lang="en-US" i="1" dirty="0"/>
              <a:t>. </a:t>
            </a:r>
            <a:endParaRPr lang="bg-BG" i="1" dirty="0"/>
          </a:p>
        </p:txBody>
      </p:sp>
      <p:sp>
        <p:nvSpPr>
          <p:cNvPr id="3" name="Content Placeholder 2">
            <a:extLst>
              <a:ext uri="{FF2B5EF4-FFF2-40B4-BE49-F238E27FC236}">
                <a16:creationId xmlns:a16="http://schemas.microsoft.com/office/drawing/2014/main" xmlns="" id="{2CD98811-6E6C-44A0-A259-6A87222F60F8}"/>
              </a:ext>
            </a:extLst>
          </p:cNvPr>
          <p:cNvSpPr>
            <a:spLocks noGrp="1"/>
          </p:cNvSpPr>
          <p:nvPr>
            <p:ph idx="1"/>
          </p:nvPr>
        </p:nvSpPr>
        <p:spPr>
          <a:xfrm>
            <a:off x="510208" y="4887308"/>
            <a:ext cx="2839278" cy="1156355"/>
          </a:xfrm>
        </p:spPr>
        <p:txBody>
          <a:bodyPr/>
          <a:lstStyle/>
          <a:p>
            <a:endParaRPr lang="bg-BG" dirty="0"/>
          </a:p>
        </p:txBody>
      </p:sp>
      <p:pic>
        <p:nvPicPr>
          <p:cNvPr id="4" name="Picture 3">
            <a:extLst>
              <a:ext uri="{FF2B5EF4-FFF2-40B4-BE49-F238E27FC236}">
                <a16:creationId xmlns:a16="http://schemas.microsoft.com/office/drawing/2014/main" xmlns="" id="{C8B2092B-4C89-4E58-B77A-471E85954807}"/>
              </a:ext>
            </a:extLst>
          </p:cNvPr>
          <p:cNvPicPr>
            <a:picLocks noChangeAspect="1"/>
          </p:cNvPicPr>
          <p:nvPr/>
        </p:nvPicPr>
        <p:blipFill>
          <a:blip r:embed="rId2"/>
          <a:stretch>
            <a:fillRect/>
          </a:stretch>
        </p:blipFill>
        <p:spPr>
          <a:xfrm>
            <a:off x="240850" y="3620560"/>
            <a:ext cx="3377993" cy="253349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8761555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C09AB73-DE5E-4914-990F-74E87D119856}"/>
              </a:ext>
            </a:extLst>
          </p:cNvPr>
          <p:cNvSpPr>
            <a:spLocks noGrp="1"/>
          </p:cNvSpPr>
          <p:nvPr>
            <p:ph type="title"/>
          </p:nvPr>
        </p:nvSpPr>
        <p:spPr>
          <a:xfrm>
            <a:off x="579782" y="410818"/>
            <a:ext cx="6873240" cy="1600200"/>
          </a:xfrm>
        </p:spPr>
        <p:txBody>
          <a:bodyPr/>
          <a:lstStyle/>
          <a:p>
            <a:r>
              <a:rPr lang="en-US" b="1" i="1" cap="none"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We are celebrating Europe Day and Victory Day</a:t>
            </a:r>
            <a:endParaRPr lang="bg-BG" b="1" i="1" cap="none"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
        <p:nvSpPr>
          <p:cNvPr id="3" name="Picture Placeholder 2">
            <a:extLst>
              <a:ext uri="{FF2B5EF4-FFF2-40B4-BE49-F238E27FC236}">
                <a16:creationId xmlns:a16="http://schemas.microsoft.com/office/drawing/2014/main" xmlns="" id="{023774A5-0EE8-47A4-9B67-9F9EAE9A61EC}"/>
              </a:ext>
            </a:extLst>
          </p:cNvPr>
          <p:cNvSpPr>
            <a:spLocks noGrp="1"/>
          </p:cNvSpPr>
          <p:nvPr>
            <p:ph type="pic" idx="1"/>
          </p:nvPr>
        </p:nvSpPr>
        <p:spPr>
          <a:xfrm>
            <a:off x="8367519" y="5065541"/>
            <a:ext cx="2926032" cy="1381641"/>
          </a:xfrm>
        </p:spPr>
      </p:sp>
      <p:sp>
        <p:nvSpPr>
          <p:cNvPr id="4" name="Text Placeholder 3">
            <a:extLst>
              <a:ext uri="{FF2B5EF4-FFF2-40B4-BE49-F238E27FC236}">
                <a16:creationId xmlns:a16="http://schemas.microsoft.com/office/drawing/2014/main" xmlns="" id="{A8DDBD94-EA67-4AA7-A818-537B5BAB0B60}"/>
              </a:ext>
            </a:extLst>
          </p:cNvPr>
          <p:cNvSpPr>
            <a:spLocks noGrp="1"/>
          </p:cNvSpPr>
          <p:nvPr>
            <p:ph type="body" sz="half" idx="2"/>
          </p:nvPr>
        </p:nvSpPr>
        <p:spPr>
          <a:xfrm>
            <a:off x="685800" y="2226365"/>
            <a:ext cx="6873240" cy="3992319"/>
          </a:xfrm>
        </p:spPr>
        <p:txBody>
          <a:bodyPr/>
          <a:lstStyle/>
          <a:p>
            <a:endParaRPr lang="en-US" dirty="0"/>
          </a:p>
          <a:p>
            <a:r>
              <a:rPr lang="en-US" sz="2400" i="1" dirty="0"/>
              <a:t>May 9th is celebrated as Europe and NATO Day of Europe, but also as Russia's Victory Day. It has been 74 years since the end of World War II and 66 years since the Robert Schuman Declaration.</a:t>
            </a:r>
            <a:endParaRPr lang="bg-BG" sz="2400" i="1" dirty="0"/>
          </a:p>
        </p:txBody>
      </p:sp>
      <p:pic>
        <p:nvPicPr>
          <p:cNvPr id="5" name="Picture 4">
            <a:extLst>
              <a:ext uri="{FF2B5EF4-FFF2-40B4-BE49-F238E27FC236}">
                <a16:creationId xmlns:a16="http://schemas.microsoft.com/office/drawing/2014/main" xmlns="" id="{02DC4D2A-B5DD-43E5-B018-FFBA26E505FD}"/>
              </a:ext>
            </a:extLst>
          </p:cNvPr>
          <p:cNvPicPr>
            <a:picLocks noChangeAspect="1"/>
          </p:cNvPicPr>
          <p:nvPr/>
        </p:nvPicPr>
        <p:blipFill>
          <a:blip r:embed="rId2"/>
          <a:stretch>
            <a:fillRect/>
          </a:stretch>
        </p:blipFill>
        <p:spPr>
          <a:xfrm>
            <a:off x="7103165" y="3811517"/>
            <a:ext cx="4929809" cy="277301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1154752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2B34750-1213-4F4F-B0EB-4C41FC404E89}"/>
              </a:ext>
            </a:extLst>
          </p:cNvPr>
          <p:cNvSpPr>
            <a:spLocks noGrp="1"/>
          </p:cNvSpPr>
          <p:nvPr>
            <p:ph type="title"/>
          </p:nvPr>
        </p:nvSpPr>
        <p:spPr>
          <a:xfrm>
            <a:off x="1024467" y="437323"/>
            <a:ext cx="10820400" cy="1382642"/>
          </a:xfrm>
        </p:spPr>
        <p:txBody>
          <a:bodyPr>
            <a:normAutofit fontScale="90000"/>
          </a:bodyPr>
          <a:lstStyle/>
          <a:p>
            <a:pPr algn="r"/>
            <a:r>
              <a:rPr lang="en-US" i="1" dirty="0"/>
              <a:t>In 1950, five years after the end of World War II, European countries were still trying to overcome their defeat.</a:t>
            </a:r>
            <a:endParaRPr lang="bg-BG" i="1" dirty="0"/>
          </a:p>
        </p:txBody>
      </p:sp>
      <p:sp>
        <p:nvSpPr>
          <p:cNvPr id="3" name="Text Placeholder 2">
            <a:extLst>
              <a:ext uri="{FF2B5EF4-FFF2-40B4-BE49-F238E27FC236}">
                <a16:creationId xmlns:a16="http://schemas.microsoft.com/office/drawing/2014/main" xmlns="" id="{C560AD82-93A6-4042-856B-41AFEFC7BB9D}"/>
              </a:ext>
            </a:extLst>
          </p:cNvPr>
          <p:cNvSpPr>
            <a:spLocks noGrp="1"/>
          </p:cNvSpPr>
          <p:nvPr>
            <p:ph type="body" sz="half" idx="2"/>
          </p:nvPr>
        </p:nvSpPr>
        <p:spPr>
          <a:xfrm>
            <a:off x="1024467" y="2955235"/>
            <a:ext cx="10820400" cy="2802833"/>
          </a:xfrm>
        </p:spPr>
        <p:txBody>
          <a:bodyPr>
            <a:normAutofit/>
          </a:bodyPr>
          <a:lstStyle/>
          <a:p>
            <a:r>
              <a:rPr lang="en-US" sz="2800" i="1" dirty="0"/>
              <a:t>All European countries celebrate May 9 as Europe Day. They reunited after World War II. United and united against different challenges. One of them is the </a:t>
            </a:r>
            <a:r>
              <a:rPr lang="en-US" sz="2800" i="1" dirty="0" smtClean="0"/>
              <a:t>Corona virus. </a:t>
            </a:r>
            <a:r>
              <a:rPr lang="en-US" sz="2800" i="1" dirty="0"/>
              <a:t>The effort of the whole European Union is to defeat it. </a:t>
            </a:r>
            <a:r>
              <a:rPr lang="en-US" sz="2800" i="1" dirty="0" smtClean="0"/>
              <a:t>The unity </a:t>
            </a:r>
            <a:r>
              <a:rPr lang="en-US" sz="2800" i="1" dirty="0"/>
              <a:t>makes us stronger and more secure.</a:t>
            </a:r>
            <a:endParaRPr lang="bg-BG" sz="2800" i="1" dirty="0"/>
          </a:p>
        </p:txBody>
      </p:sp>
    </p:spTree>
    <p:extLst>
      <p:ext uri="{BB962C8B-B14F-4D97-AF65-F5344CB8AC3E}">
        <p14:creationId xmlns:p14="http://schemas.microsoft.com/office/powerpoint/2010/main" val="41066865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A98804A-F356-485A-A51D-23F8D9F58524}"/>
              </a:ext>
            </a:extLst>
          </p:cNvPr>
          <p:cNvSpPr>
            <a:spLocks noGrp="1"/>
          </p:cNvSpPr>
          <p:nvPr>
            <p:ph type="title"/>
          </p:nvPr>
        </p:nvSpPr>
        <p:spPr>
          <a:xfrm>
            <a:off x="1464366" y="3030495"/>
            <a:ext cx="8610600" cy="1293028"/>
          </a:xfrm>
        </p:spPr>
        <p:txBody>
          <a:bodyPr>
            <a:normAutofit fontScale="90000"/>
          </a:bodyPr>
          <a:lstStyle/>
          <a:p>
            <a:r>
              <a:rPr lang="en-US" i="1" dirty="0"/>
              <a:t>Thank you for your attention</a:t>
            </a:r>
            <a:r>
              <a:rPr lang="bg-BG" i="1" dirty="0"/>
              <a:t> </a:t>
            </a:r>
            <a:r>
              <a:rPr lang="bg-BG" i="1" dirty="0">
                <a:sym typeface="Wingdings" panose="05000000000000000000" pitchFamily="2" charset="2"/>
              </a:rPr>
              <a:t></a:t>
            </a:r>
            <a:r>
              <a:rPr lang="en-US" i="1" dirty="0"/>
              <a:t/>
            </a:r>
            <a:br>
              <a:rPr lang="en-US" i="1" dirty="0"/>
            </a:br>
            <a:endParaRPr lang="bg-BG" i="1" dirty="0"/>
          </a:p>
        </p:txBody>
      </p:sp>
    </p:spTree>
    <p:extLst>
      <p:ext uri="{BB962C8B-B14F-4D97-AF65-F5344CB8AC3E}">
        <p14:creationId xmlns:p14="http://schemas.microsoft.com/office/powerpoint/2010/main" val="2112347575"/>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Vapor Trail" id="{4FDF2955-7D9C-493C-B9F9-C205151B46CD}" vid="{6DB8EB18-3657-4051-A897-2ED38832359E}"/>
    </a:ext>
  </a:extLst>
</a:theme>
</file>

<file path=docProps/app.xml><?xml version="1.0" encoding="utf-8"?>
<Properties xmlns="http://schemas.openxmlformats.org/officeDocument/2006/extended-properties" xmlns:vt="http://schemas.openxmlformats.org/officeDocument/2006/docPropsVTypes">
  <Template>TM04033937[[fn=Vapor Trail]]</Template>
  <TotalTime>269</TotalTime>
  <Words>192</Words>
  <Application>Microsoft Office PowerPoint</Application>
  <PresentationFormat>Custom</PresentationFormat>
  <Paragraphs>9</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Vapor Trail</vt:lpstr>
      <vt:lpstr>Europe Day</vt:lpstr>
      <vt:lpstr>Europe Day is dedicated to peace and unification in Europe.  There are two separate days listed for Europe: May 5 for the Council of Europe and May 9 for the European Union.  The second is also known as Schumann Day, commemorating French Minister Robert Schuman's Schuman Declaration. </vt:lpstr>
      <vt:lpstr>We are celebrating Europe Day and Victory Day</vt:lpstr>
      <vt:lpstr>In 1950, five years after the end of World War II, European countries were still trying to overcome their defeat.</vt:lpstr>
      <vt:lpstr>Thank you for your attention 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Europe Day</dc:title>
  <dc:creator>stanislav doychev</dc:creator>
  <cp:lastModifiedBy>Stela</cp:lastModifiedBy>
  <cp:revision>6</cp:revision>
  <dcterms:created xsi:type="dcterms:W3CDTF">2020-05-01T09:41:39Z</dcterms:created>
  <dcterms:modified xsi:type="dcterms:W3CDTF">2020-05-04T09:03:53Z</dcterms:modified>
</cp:coreProperties>
</file>