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Nunito" panose="020B0604020202020204" charset="-52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youtube.com/watch?v=ysb2wqDZX7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LBkED2ao0Q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P07ngltv0Y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bg-BG" dirty="0"/>
              <a:t>Александр Пушкин</a:t>
            </a:r>
            <a:endParaRPr dirty="0"/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bg-BG" dirty="0" err="1"/>
              <a:t>Подготовлены</a:t>
            </a:r>
            <a:r>
              <a:rPr lang="en-US" dirty="0"/>
              <a:t>:</a:t>
            </a:r>
            <a:r>
              <a:rPr lang="en-GB" dirty="0"/>
              <a:t> </a:t>
            </a:r>
            <a:r>
              <a:rPr lang="bg-BG" dirty="0"/>
              <a:t>Христо Ганев 6г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BBC9AC99-5DF5-4B6B-9D57-9AF42566F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29133"/>
            <a:ext cx="7505700" cy="954600"/>
          </a:xfrm>
        </p:spPr>
        <p:txBody>
          <a:bodyPr/>
          <a:lstStyle/>
          <a:p>
            <a:r>
              <a:rPr lang="bg-BG" dirty="0"/>
              <a:t>Биография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B3D99F6A-54C8-4657-8338-15FC1ADFF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4133" y="685795"/>
            <a:ext cx="8045450" cy="3771909"/>
          </a:xfrm>
        </p:spPr>
        <p:txBody>
          <a:bodyPr/>
          <a:lstStyle/>
          <a:p>
            <a:endParaRPr lang="ru-RU" dirty="0"/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Пушкин родился 6 июня (по старому стилю) 6 мая 1799 года в Москве и был крещен 19 июня в Богоявленской церкви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Елохово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Летние месяцы 1805-1810 годов он провел со своей бабушкой по материнской линии Марией Ганнибал в селе Захарово близ Звенигорода. Детские впечатления этого периода отражены в некоторых его ранних стихах, таких как «Монах» (1813),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(1814), «Послание Иуде» (1815), «Сон» (1816). Его бабушка пишет о нем, что у него непостоянное настроение, он умен и любит книги, но плохо учится.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Дед Пушкина по отцовской линии, Лев Пушкин (1723-1790), был подполковником гвардии, а его отец, Сергей Пушкин (1767-1848), был государственным чиновником и поэтом-любителем. Его дядя Василий Пушкин - известный поэт из круга Николая Карамзина. Мать Пушкина, Надежда Осиповна (1775-1836), была внучкой Абрама Ганнибала, известного близкого друга императора Петра I африканского происхождения. От детей Сергея и Надежды Пушкиных, кроме Александра, достигли совершеннолетия Ольга Павлищева (1797 - 1868) и Лев Пушкин (1805 - 1852).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06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66F0A583-DEDA-49EB-BAE9-09A000C4A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484" y="-592667"/>
            <a:ext cx="5377500" cy="1646100"/>
          </a:xfrm>
        </p:spPr>
        <p:txBody>
          <a:bodyPr/>
          <a:lstStyle/>
          <a:p>
            <a:br>
              <a:rPr lang="bg-BG" dirty="0"/>
            </a:br>
            <a:r>
              <a:rPr lang="bg-BG" dirty="0" err="1"/>
              <a:t>Интересные</a:t>
            </a:r>
            <a:r>
              <a:rPr lang="bg-BG" dirty="0"/>
              <a:t> </a:t>
            </a:r>
            <a:r>
              <a:rPr lang="bg-BG" dirty="0" err="1"/>
              <a:t>факты</a:t>
            </a:r>
            <a:endParaRPr lang="bg-BG" dirty="0"/>
          </a:p>
        </p:txBody>
      </p:sp>
      <p:sp>
        <p:nvSpPr>
          <p:cNvPr id="3" name="Текстово поле 2">
            <a:extLst>
              <a:ext uri="{FF2B5EF4-FFF2-40B4-BE49-F238E27FC236}">
                <a16:creationId xmlns:a16="http://schemas.microsoft.com/office/drawing/2014/main" id="{7E3FD661-310E-4C1E-9D28-3B1782A62478}"/>
              </a:ext>
            </a:extLst>
          </p:cNvPr>
          <p:cNvSpPr txBox="1"/>
          <p:nvPr/>
        </p:nvSpPr>
        <p:spPr>
          <a:xfrm>
            <a:off x="2243667" y="702733"/>
            <a:ext cx="5452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Также </a:t>
            </a:r>
            <a:r>
              <a:rPr lang="ru-RU" dirty="0">
                <a:hlinkClick r:id="rId2"/>
              </a:rPr>
              <a:t>видео</a:t>
            </a:r>
            <a:r>
              <a:rPr lang="ru-RU" dirty="0"/>
              <a:t> с интересными фактами</a:t>
            </a:r>
            <a:endParaRPr lang="bg-BG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5491A995-D191-4DD6-BB83-FEA5452BC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359234"/>
            <a:ext cx="3175000" cy="3336533"/>
          </a:xfrm>
          <a:prstGeom prst="rect">
            <a:avLst/>
          </a:prstGeom>
        </p:spPr>
      </p:pic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2259C33C-DF99-4A5D-AD6C-151D9B95BBDE}"/>
              </a:ext>
            </a:extLst>
          </p:cNvPr>
          <p:cNvSpPr txBox="1"/>
          <p:nvPr/>
        </p:nvSpPr>
        <p:spPr>
          <a:xfrm>
            <a:off x="787400" y="4563604"/>
            <a:ext cx="2319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/>
          </a:p>
          <a:p>
            <a:r>
              <a:rPr lang="bg-BG"/>
              <a:t>портрет</a:t>
            </a:r>
            <a:endParaRPr lang="bg-BG" dirty="0"/>
          </a:p>
        </p:txBody>
      </p:sp>
      <p:pic>
        <p:nvPicPr>
          <p:cNvPr id="8" name="Картина 7">
            <a:extLst>
              <a:ext uri="{FF2B5EF4-FFF2-40B4-BE49-F238E27FC236}">
                <a16:creationId xmlns:a16="http://schemas.microsoft.com/office/drawing/2014/main" id="{B94F399B-5EE7-40F7-B5C2-B3AB04BBD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200" y="1174417"/>
            <a:ext cx="3175000" cy="1397333"/>
          </a:xfrm>
          <a:prstGeom prst="rect">
            <a:avLst/>
          </a:prstGeom>
        </p:spPr>
      </p:pic>
      <p:sp>
        <p:nvSpPr>
          <p:cNvPr id="9" name="Текстово поле 8">
            <a:extLst>
              <a:ext uri="{FF2B5EF4-FFF2-40B4-BE49-F238E27FC236}">
                <a16:creationId xmlns:a16="http://schemas.microsoft.com/office/drawing/2014/main" id="{61CD98FE-8D68-4B63-B515-90985C291EDB}"/>
              </a:ext>
            </a:extLst>
          </p:cNvPr>
          <p:cNvSpPr txBox="1"/>
          <p:nvPr/>
        </p:nvSpPr>
        <p:spPr>
          <a:xfrm>
            <a:off x="4572000" y="2658533"/>
            <a:ext cx="26246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/>
              <a:t>подпись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958235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90AFCFD-283A-4F23-8CA2-B3EB321E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17" y="-153466"/>
            <a:ext cx="7505700" cy="954600"/>
          </a:xfrm>
        </p:spPr>
        <p:txBody>
          <a:bodyPr/>
          <a:lstStyle/>
          <a:p>
            <a:br>
              <a:rPr lang="bg-BG" dirty="0"/>
            </a:br>
            <a:r>
              <a:rPr lang="bg-BG" dirty="0"/>
              <a:t>В </a:t>
            </a:r>
            <a:r>
              <a:rPr lang="bg-BG" dirty="0" err="1"/>
              <a:t>Царскосельском</a:t>
            </a:r>
            <a:r>
              <a:rPr lang="bg-BG" dirty="0"/>
              <a:t> </a:t>
            </a:r>
            <a:r>
              <a:rPr lang="bg-BG" dirty="0" err="1"/>
              <a:t>лицее</a:t>
            </a:r>
            <a:endParaRPr lang="bg-BG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ADE5CA0E-7F0E-4DC6-B0C9-B3AAD7256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982132"/>
            <a:ext cx="7505700" cy="3666067"/>
          </a:xfrm>
        </p:spPr>
        <p:txBody>
          <a:bodyPr/>
          <a:lstStyle/>
          <a:p>
            <a:endParaRPr lang="ru-RU" dirty="0"/>
          </a:p>
          <a:p>
            <a:r>
              <a:rPr lang="ru-RU" dirty="0"/>
              <a:t>Осенью 1811 года Александр Пушкин поступил в недавно открытый Императорский Царскосельский лицей в современном городе Пушкин. Там он пережил Наполеоновскую войну 1812 года и впервые проявил свой поэтический талант. В Царском Селе-лицее Пушкин написал много стихотворений, вдохновленных французскими классическими поэтами XVII и XVIII веков, которых он знал с детства. Его любимыми авторами в этот период были Вольтер и </a:t>
            </a:r>
            <a:r>
              <a:rPr lang="ru-RU" dirty="0" err="1"/>
              <a:t>Эварист</a:t>
            </a:r>
            <a:r>
              <a:rPr lang="ru-RU" dirty="0"/>
              <a:t> Парни. На него также оказали влияние русские поэты Константин Батюшков и Денис Давыдов, самый влиятельный русский романтик Василий Жуковский и сатирики Денис Фонвизин и Александр Радищев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Еще учась в Царскосельском лицее, Пушкин стал членом Арзамасского литературного общества. Он принимал участие в полемике с </a:t>
            </a:r>
            <a:r>
              <a:rPr lang="ru-RU" dirty="0" err="1"/>
              <a:t>Беседским</a:t>
            </a:r>
            <a:r>
              <a:rPr lang="ru-RU" dirty="0"/>
              <a:t> обществом любителей русского слова, критикуя классицизм и выступая за модернизацию русской литературы.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08952408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27F3C117-DB28-4C1A-9BB2-3FEDE4081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509" y="672043"/>
            <a:ext cx="2381250" cy="1581150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0DEEE22E-5036-4A6F-BFA7-7EC3D0085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308" y="1354667"/>
            <a:ext cx="2381250" cy="2045228"/>
          </a:xfrm>
          <a:prstGeom prst="rect">
            <a:avLst/>
          </a:prstGeom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id="{036963AF-E190-4C72-AA51-09990A062B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2499253"/>
            <a:ext cx="2381250" cy="1581150"/>
          </a:xfrm>
          <a:prstGeom prst="rect">
            <a:avLst/>
          </a:prstGeom>
        </p:spPr>
      </p:pic>
      <p:sp>
        <p:nvSpPr>
          <p:cNvPr id="9" name="Текстово поле 8">
            <a:extLst>
              <a:ext uri="{FF2B5EF4-FFF2-40B4-BE49-F238E27FC236}">
                <a16:creationId xmlns:a16="http://schemas.microsoft.com/office/drawing/2014/main" id="{0AF90B9B-B000-43D6-AA78-4ED9111875AE}"/>
              </a:ext>
            </a:extLst>
          </p:cNvPr>
          <p:cNvSpPr txBox="1"/>
          <p:nvPr/>
        </p:nvSpPr>
        <p:spPr>
          <a:xfrm>
            <a:off x="3257550" y="4097336"/>
            <a:ext cx="21251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  <a:p>
            <a:r>
              <a:rPr lang="ru-RU"/>
              <a:t>Екатерининский дворец в городе Пушкин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42894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8DBC90C7-E33D-4AA6-B9F2-4F6BFC7B2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17" y="-68800"/>
            <a:ext cx="7505700" cy="954600"/>
          </a:xfrm>
        </p:spPr>
        <p:txBody>
          <a:bodyPr/>
          <a:lstStyle/>
          <a:p>
            <a:br>
              <a:rPr lang="bg-BG" dirty="0"/>
            </a:br>
            <a:r>
              <a:rPr lang="bg-BG" dirty="0" err="1"/>
              <a:t>Первые</a:t>
            </a:r>
            <a:r>
              <a:rPr lang="bg-BG" dirty="0"/>
              <a:t> </a:t>
            </a:r>
            <a:r>
              <a:rPr lang="bg-BG" dirty="0" err="1"/>
              <a:t>литературные</a:t>
            </a:r>
            <a:r>
              <a:rPr lang="bg-BG" dirty="0"/>
              <a:t> </a:t>
            </a:r>
            <a:r>
              <a:rPr lang="bg-BG" dirty="0" err="1"/>
              <a:t>эксперименты</a:t>
            </a:r>
            <a:endParaRPr lang="bg-BG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D89C6EFC-2FD7-4746-8BB1-1096E3B56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9017" y="1059391"/>
            <a:ext cx="7505700" cy="3554941"/>
          </a:xfrm>
        </p:spPr>
        <p:txBody>
          <a:bodyPr/>
          <a:lstStyle/>
          <a:p>
            <a:r>
              <a:rPr lang="en-GB" dirty="0"/>
              <a:t>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</a:t>
            </a:r>
            <a:r>
              <a:rPr lang="bg-BG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 его </a:t>
            </a:r>
            <a:r>
              <a:rPr lang="bg-BG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Я памятник себе воздвиг нерукотворный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Хотя он не принимал участия в деятельности секретных организаций декабристов, Пушкин подружился со многими из своих активных членов и стал автором политических эпиграмм и поэм «Чаадаеву» (1818), «Свободы» (1818), «Н. Ю. Плюскова »(1818),« Деревня »(1819).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период Александр Пушкин работал над стихотворением «Руслан и Людмила» («Руслан и Людмила»), начав учиться в средней школе и отражая программу литературного общества «Арзамас» о необходимости создания национальной героической поэмы. Опубликованный в 1820 году, он вызвал неоднозначную реакцию, которая после изгнания Пушкина из столицы превратилась в шумную полемику. [20] Некоторые критики возмущены низким стилем стихотворения, и даже сторонники демократизации литературы, такие как Дмитрий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Зиков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критикуют смешивание русско-французских средств выражения с фольклорной стилистикой. </a:t>
            </a:r>
            <a:endParaRPr lang="bg-BG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91527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9D7C6F51-2A54-4D37-913F-3A2490E04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925" y="2142066"/>
            <a:ext cx="3452013" cy="2582335"/>
          </a:xfrm>
          <a:prstGeom prst="rect">
            <a:avLst/>
          </a:prstGeom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5139FD37-8371-46C8-8C06-32CFDB01CE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42396"/>
            <a:ext cx="2114550" cy="2162175"/>
          </a:xfrm>
          <a:prstGeom prst="rect">
            <a:avLst/>
          </a:prstGeom>
        </p:spPr>
      </p:pic>
      <p:sp>
        <p:nvSpPr>
          <p:cNvPr id="7" name="Текстово поле 6">
            <a:extLst>
              <a:ext uri="{FF2B5EF4-FFF2-40B4-BE49-F238E27FC236}">
                <a16:creationId xmlns:a16="http://schemas.microsoft.com/office/drawing/2014/main" id="{B55CBE5F-4571-4CA2-9EFF-6D6DB81EF64E}"/>
              </a:ext>
            </a:extLst>
          </p:cNvPr>
          <p:cNvSpPr txBox="1"/>
          <p:nvPr/>
        </p:nvSpPr>
        <p:spPr>
          <a:xfrm>
            <a:off x="4572000" y="2844800"/>
            <a:ext cx="1998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/>
              <a:t>Н. Я. Плюсковой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1541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96F7652D-F0D7-4B3F-9EA0-F33447B21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217" y="396867"/>
            <a:ext cx="7505700" cy="954600"/>
          </a:xfrm>
        </p:spPr>
        <p:txBody>
          <a:bodyPr/>
          <a:lstStyle/>
          <a:p>
            <a:r>
              <a:rPr lang="bg-BG" dirty="0"/>
              <a:t>Пушкин и България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4474C68D-1349-4BC0-AF61-2594DC58B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5950" y="1000125"/>
            <a:ext cx="7505700" cy="3478742"/>
          </a:xfrm>
        </p:spPr>
        <p:txBody>
          <a:bodyPr/>
          <a:lstStyle/>
          <a:p>
            <a:endParaRPr lang="ru-RU" dirty="0"/>
          </a:p>
          <a:p>
            <a:r>
              <a:rPr lang="ru-RU" dirty="0"/>
              <a:t>Болгары интересуются его одноименным стихотворением и рассказом «</a:t>
            </a:r>
            <a:r>
              <a:rPr lang="ru-RU" dirty="0" err="1"/>
              <a:t>Кырджали</a:t>
            </a:r>
            <a:r>
              <a:rPr lang="ru-RU" dirty="0"/>
              <a:t>», описывающим жизнь болгар на севере Дуная - Бессарабия (Буджак) и Молдавии, а также легендарным </a:t>
            </a:r>
            <a:r>
              <a:rPr lang="ru-RU" dirty="0" err="1"/>
              <a:t>Кырджали</a:t>
            </a:r>
            <a:r>
              <a:rPr lang="ru-RU" dirty="0"/>
              <a:t> </a:t>
            </a:r>
            <a:r>
              <a:rPr lang="ru-RU" dirty="0" err="1"/>
              <a:t>Стоян</a:t>
            </a:r>
            <a:r>
              <a:rPr lang="ru-RU" dirty="0"/>
              <a:t> </a:t>
            </a:r>
            <a:r>
              <a:rPr lang="ru-RU" dirty="0" err="1"/>
              <a:t>Иньским</a:t>
            </a:r>
            <a:r>
              <a:rPr lang="ru-RU" dirty="0"/>
              <a:t> воеводой с чувством очевидца. [ Чтобы ни у кого не возникало сомнений относительно того, о ком именно он пишет, он ясно указывает в стихотворении: «В степях зеленого </a:t>
            </a:r>
            <a:r>
              <a:rPr lang="ru-RU" dirty="0" err="1"/>
              <a:t>буджака</a:t>
            </a:r>
            <a:r>
              <a:rPr lang="ru-RU" dirty="0"/>
              <a:t> ... болгары здесь по семье». , а также в рассказе: «</a:t>
            </a:r>
            <a:r>
              <a:rPr lang="ru-RU" dirty="0" err="1"/>
              <a:t>Кырджали</a:t>
            </a:r>
            <a:r>
              <a:rPr lang="ru-RU" dirty="0"/>
              <a:t> был болгарином. </a:t>
            </a:r>
            <a:r>
              <a:rPr lang="ru-RU" dirty="0" err="1"/>
              <a:t>Кырджали</a:t>
            </a:r>
            <a:r>
              <a:rPr lang="ru-RU" dirty="0"/>
              <a:t> по-турецки означает рыцарь, герой. [Его сын, генерал Александр Александрович Пушкин, принимал участие в русско-турецкой войне и был командиром 13-го Нарвского гусарского полка, части «летающего отряда» генерала Александра Лермонтова, освободившего Бургас .</a:t>
            </a:r>
          </a:p>
          <a:p>
            <a:r>
              <a:rPr lang="ru-RU" dirty="0"/>
              <a:t>В 1837 году Александр Пушкин, погрязший в долгах, в то время как его жена, по слухам, была вовлечена в скандальный роман, призвал к дуэли с Жоржем Дантесом, который считался ее любовником. Во время поединка оба были ранены, но Пушкин был убит. Он умер два дня спустя. На самом деле Пушкин был смертельно ранен. 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034239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нлайн мултимедия 2" title="￐ﾐ￐ﾻ￐ﾵ￐ﾺ￑ﾁ￐ﾰ￐ﾽ￐ﾴ￑ﾀ ￐ﾟ￑ﾃ￑ﾈ￐ﾺ￐ﾸ￐ﾽ. ￐ﾝ￐ﾵ￑ﾂ, ￐ﾲ￐ﾵ￑ﾁ￑ﾌ ￑ﾏ ￐ﾽ￐ﾵ ￑ﾃ￐ﾼ￑ﾀ￑ﾃ...">
            <a:hlinkClick r:id="" action="ppaction://media"/>
            <a:extLst>
              <a:ext uri="{FF2B5EF4-FFF2-40B4-BE49-F238E27FC236}">
                <a16:creationId xmlns:a16="http://schemas.microsoft.com/office/drawing/2014/main" id="{462B3826-667C-48F6-B09B-E161CE202BF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1666" y="1856317"/>
            <a:ext cx="5647267" cy="2707217"/>
          </a:xfrm>
          <a:prstGeom prst="rect">
            <a:avLst/>
          </a:prstGeom>
        </p:spPr>
      </p:pic>
      <p:sp>
        <p:nvSpPr>
          <p:cNvPr id="4" name="Текстово поле 3">
            <a:extLst>
              <a:ext uri="{FF2B5EF4-FFF2-40B4-BE49-F238E27FC236}">
                <a16:creationId xmlns:a16="http://schemas.microsoft.com/office/drawing/2014/main" id="{70D4F59D-1294-479A-AEAA-7CF79C9129E1}"/>
              </a:ext>
            </a:extLst>
          </p:cNvPr>
          <p:cNvSpPr txBox="1"/>
          <p:nvPr/>
        </p:nvSpPr>
        <p:spPr>
          <a:xfrm>
            <a:off x="2540000" y="888999"/>
            <a:ext cx="443653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/>
          </a:p>
          <a:p>
            <a:r>
              <a:rPr lang="bg-BG" sz="2000" dirty="0" err="1"/>
              <a:t>Спасибо</a:t>
            </a:r>
            <a:r>
              <a:rPr lang="bg-BG" sz="2000" dirty="0"/>
              <a:t> за Ваше внимание</a:t>
            </a:r>
            <a:r>
              <a:rPr lang="bg-BG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8613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707</Words>
  <Application>Microsoft Office PowerPoint</Application>
  <PresentationFormat>Презентация на цял екран (16:9)</PresentationFormat>
  <Paragraphs>29</Paragraphs>
  <Slides>9</Slides>
  <Notes>1</Notes>
  <HiddenSlides>0</HiddenSlides>
  <MMClips>1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9</vt:i4>
      </vt:variant>
    </vt:vector>
  </HeadingPairs>
  <TitlesOfParts>
    <vt:vector size="14" baseType="lpstr">
      <vt:lpstr>Calibri</vt:lpstr>
      <vt:lpstr>Nunito</vt:lpstr>
      <vt:lpstr>Times New Roman</vt:lpstr>
      <vt:lpstr>Arial</vt:lpstr>
      <vt:lpstr>Shift</vt:lpstr>
      <vt:lpstr>Александр Пушкин</vt:lpstr>
      <vt:lpstr>Биография</vt:lpstr>
      <vt:lpstr> Интересные факты</vt:lpstr>
      <vt:lpstr> В Царскосельском лицее</vt:lpstr>
      <vt:lpstr>Презентация на PowerPoint</vt:lpstr>
      <vt:lpstr> Первые литературные эксперименты</vt:lpstr>
      <vt:lpstr>Презентация на PowerPoint</vt:lpstr>
      <vt:lpstr>Пушкин и България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Пушкин</dc:title>
  <dc:creator>sN</dc:creator>
  <cp:lastModifiedBy>sN</cp:lastModifiedBy>
  <cp:revision>7</cp:revision>
  <dcterms:modified xsi:type="dcterms:W3CDTF">2020-05-31T10:37:57Z</dcterms:modified>
</cp:coreProperties>
</file>