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DBB535B-E821-432E-B3D5-681259B73E84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D61AD9E-AA1F-4037-9F31-C2F6C39CA5E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381000" y="1447800"/>
            <a:ext cx="8458200" cy="2152650"/>
          </a:xfrm>
        </p:spPr>
        <p:txBody>
          <a:bodyPr>
            <a:normAutofit fontScale="90000"/>
          </a:bodyPr>
          <a:lstStyle/>
          <a:p>
            <a:r>
              <a:rPr lang="bg-BG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Всички имаме един дом-</a:t>
            </a:r>
            <a:br>
              <a:rPr lang="bg-BG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bg-BG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Земята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Изготвил: Яница Кирилова 6д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26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066800" y="68580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Всички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имаме един дом-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Земята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609600" y="1905000"/>
            <a:ext cx="8001000" cy="4038600"/>
          </a:xfrm>
        </p:spPr>
        <p:txBody>
          <a:bodyPr/>
          <a:lstStyle/>
          <a:p>
            <a:r>
              <a:rPr lang="bg-BG" dirty="0" smtClean="0"/>
              <a:t>Земята е дом на всички и нас и е важно всеки да се грижи за нея!</a:t>
            </a:r>
          </a:p>
          <a:p>
            <a:r>
              <a:rPr lang="bg-BG" dirty="0" smtClean="0"/>
              <a:t>Щом Земята е наш общ дом, всички в нея сме едно семейство!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599" y="3429000"/>
            <a:ext cx="3770057" cy="3019049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011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7024744" cy="1143000"/>
          </a:xfrm>
        </p:spPr>
        <p:txBody>
          <a:bodyPr/>
          <a:lstStyle/>
          <a:p>
            <a:pPr algn="ctr"/>
            <a:r>
              <a:rPr lang="bg-BG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Семейството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33400" y="1676400"/>
            <a:ext cx="8077200" cy="4724400"/>
          </a:xfrm>
        </p:spPr>
        <p:txBody>
          <a:bodyPr/>
          <a:lstStyle/>
          <a:p>
            <a:r>
              <a:rPr lang="bg-BG" dirty="0" smtClean="0"/>
              <a:t>Членовете на семейството трябва да се подкрепят и пазят, през каквито и трудности да преминават!</a:t>
            </a:r>
          </a:p>
          <a:p>
            <a:r>
              <a:rPr lang="bg-BG" dirty="0" smtClean="0"/>
              <a:t>Всички трябва да са единни и да обичат всички такива, каквито са!</a:t>
            </a:r>
          </a:p>
          <a:p>
            <a:r>
              <a:rPr lang="bg-BG" dirty="0" smtClean="0"/>
              <a:t>Няма значение кой на колко години е, какъв е цвета на кожата, косата или очите му. Важното е той да се държи добре със своето семейство!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031" y="4800600"/>
            <a:ext cx="3129643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20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7024744" cy="1143000"/>
          </a:xfrm>
        </p:spPr>
        <p:txBody>
          <a:bodyPr/>
          <a:lstStyle/>
          <a:p>
            <a:pPr algn="ctr"/>
            <a:r>
              <a:rPr lang="bg-BG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Борбата!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609600" y="1447800"/>
            <a:ext cx="7848600" cy="4876800"/>
          </a:xfrm>
        </p:spPr>
        <p:txBody>
          <a:bodyPr>
            <a:normAutofit lnSpcReduction="10000"/>
          </a:bodyPr>
          <a:lstStyle/>
          <a:p>
            <a:r>
              <a:rPr lang="bg-BG" dirty="0" smtClean="0"/>
              <a:t>В днешно време е много важно всички да се грижат един за друг!</a:t>
            </a:r>
          </a:p>
          <a:p>
            <a:r>
              <a:rPr lang="bg-BG" dirty="0" smtClean="0"/>
              <a:t>За да предпазим хората около нас от </a:t>
            </a:r>
            <a:r>
              <a:rPr lang="en-US" dirty="0" smtClean="0"/>
              <a:t>COVID 19 </a:t>
            </a:r>
            <a:r>
              <a:rPr lang="bg-BG" dirty="0" smtClean="0"/>
              <a:t>трябва всички да си стоим вкъщи. Така подпомагаме спирането на разпространението на заразата.</a:t>
            </a:r>
          </a:p>
          <a:p>
            <a:r>
              <a:rPr lang="bg-BG" dirty="0" smtClean="0"/>
              <a:t>Всички се борим заедно!</a:t>
            </a:r>
          </a:p>
          <a:p>
            <a:r>
              <a:rPr lang="bg-BG" dirty="0" smtClean="0"/>
              <a:t>Няма значение къде и как живеем!</a:t>
            </a:r>
          </a:p>
          <a:p>
            <a:r>
              <a:rPr lang="bg-BG" dirty="0" smtClean="0"/>
              <a:t>Важно е единствено да не се предаваме! Не трябва да си помисляме дори и за миг, че нещата няма да се оправят! Надеждата е най – добрият ни приятел в тези трудни времена, а всички на Земята са наше семейство!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02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143000" y="685800"/>
            <a:ext cx="7024744" cy="1524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Заедно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всички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сме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по –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силни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b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295400" y="1905000"/>
            <a:ext cx="6777317" cy="6096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bg-BG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Заедно всички сме по – силни!</a:t>
            </a:r>
            <a:endParaRPr 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603295"/>
            <a:ext cx="3129643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2819400"/>
            <a:ext cx="3957638" cy="307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875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905000" y="2057400"/>
            <a:ext cx="5562600" cy="2209800"/>
          </a:xfrm>
        </p:spPr>
        <p:txBody>
          <a:bodyPr>
            <a:noAutofit/>
          </a:bodyPr>
          <a:lstStyle/>
          <a:p>
            <a:r>
              <a:rPr lang="bg-BG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БЛАГОДАРЯ ЗА ВНИМАНИЕТО!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03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</TotalTime>
  <Words>221</Words>
  <Application>Microsoft Office PowerPoint</Application>
  <PresentationFormat>Презентация на цял екран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6</vt:i4>
      </vt:variant>
    </vt:vector>
  </HeadingPairs>
  <TitlesOfParts>
    <vt:vector size="7" baseType="lpstr">
      <vt:lpstr>Остин</vt:lpstr>
      <vt:lpstr>Всички имаме един дом- Земята</vt:lpstr>
      <vt:lpstr>Всички имаме един дом- Земята</vt:lpstr>
      <vt:lpstr>Семейството</vt:lpstr>
      <vt:lpstr>Борбата!</vt:lpstr>
      <vt:lpstr>Заедно всички сме по – силни! </vt:lpstr>
      <vt:lpstr>БЛАГОДАРЯ ЗА ВНИМАНИЕТО!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Всички имаме един дом- Земята</dc:title>
  <dc:creator>Windows User</dc:creator>
  <cp:lastModifiedBy>Windows User</cp:lastModifiedBy>
  <cp:revision>4</cp:revision>
  <dcterms:created xsi:type="dcterms:W3CDTF">2020-05-07T09:26:46Z</dcterms:created>
  <dcterms:modified xsi:type="dcterms:W3CDTF">2020-05-07T09:53:04Z</dcterms:modified>
</cp:coreProperties>
</file>