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643" autoAdjust="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394F1A-6FBF-475C-830E-0231310FF8B6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63B922-88BD-4F35-8538-97EB3D94A9EF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3B922-88BD-4F35-8538-97EB3D94A9EF}" type="slidenum">
              <a:rPr lang="bg-BG" smtClean="0"/>
              <a:pPr/>
              <a:t>1</a:t>
            </a:fld>
            <a:endParaRPr 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подзаглавията в образеца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35730-BCF4-4396-B8B9-CDCD4DB8B04E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4BC6A-F2F2-4189-84A7-90C3E52F200B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divot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Моята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представа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за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бъдещата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ми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професия</a:t>
            </a:r>
            <a:endParaRPr lang="bg-BG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лавие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r">
              <a:buNone/>
            </a:pPr>
            <a:r>
              <a:rPr lang="bg-BG" sz="1600" b="1" dirty="0" smtClean="0">
                <a:latin typeface="Cambria" pitchFamily="18" charset="0"/>
                <a:ea typeface="Cambria" pitchFamily="18" charset="0"/>
                <a:cs typeface="Times New Roman" pitchFamily="18" charset="0"/>
              </a:rPr>
              <a:t>Даниел Тодоров – </a:t>
            </a:r>
            <a:r>
              <a:rPr lang="en-US" sz="1600" b="1" dirty="0" smtClean="0">
                <a:latin typeface="Cambria" pitchFamily="18" charset="0"/>
                <a:ea typeface="Cambria" pitchFamily="18" charset="0"/>
                <a:cs typeface="Times New Roman" pitchFamily="18" charset="0"/>
              </a:rPr>
              <a:t>II </a:t>
            </a:r>
            <a:r>
              <a:rPr lang="bg-BG" sz="1200" b="1" dirty="0" smtClean="0">
                <a:latin typeface="Cambria" pitchFamily="18" charset="0"/>
                <a:ea typeface="Cambria" pitchFamily="18" charset="0"/>
                <a:cs typeface="Times New Roman" pitchFamily="18" charset="0"/>
              </a:rPr>
              <a:t>г</a:t>
            </a:r>
            <a:r>
              <a:rPr lang="bg-BG" sz="1600" b="1" dirty="0" smtClean="0">
                <a:latin typeface="Cambria" pitchFamily="18" charset="0"/>
                <a:ea typeface="Cambria" pitchFamily="18" charset="0"/>
                <a:cs typeface="Times New Roman" pitchFamily="18" charset="0"/>
              </a:rPr>
              <a:t> клас СУ “Гео Милев”</a:t>
            </a:r>
            <a:endParaRPr lang="bg-BG" sz="1600" b="1" dirty="0">
              <a:latin typeface="Cambria" pitchFamily="18" charset="0"/>
              <a:ea typeface="Cambria" pitchFamily="18" charset="0"/>
              <a:cs typeface="Times New Roman" pitchFamily="18" charset="0"/>
            </a:endParaRPr>
          </a:p>
        </p:txBody>
      </p:sp>
      <p:pic>
        <p:nvPicPr>
          <p:cNvPr id="6" name="Картина 5" descr="750aa44e7c02bd7c3fb6cdf11db5fad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2357430"/>
            <a:ext cx="1477554" cy="2736000"/>
          </a:xfrm>
          <a:prstGeom prst="rect">
            <a:avLst/>
          </a:prstGeom>
        </p:spPr>
      </p:pic>
      <p:sp>
        <p:nvSpPr>
          <p:cNvPr id="7" name="Закръглено правоъгълно изнесено означение 6"/>
          <p:cNvSpPr/>
          <p:nvPr/>
        </p:nvSpPr>
        <p:spPr>
          <a:xfrm>
            <a:off x="2714612" y="2357430"/>
            <a:ext cx="5000660" cy="250033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bg-BG" sz="3600" b="1" dirty="0" smtClean="0">
                <a:latin typeface="Cambria" pitchFamily="18" charset="0"/>
                <a:ea typeface="Cambria" pitchFamily="18" charset="0"/>
                <a:cs typeface="Times New Roman" pitchFamily="18" charset="0"/>
              </a:rPr>
              <a:t>МОЯТА МЕЧТАНА ПРОФЕСИЯ  Е  ДА СТАНА ВЕЛИК ФУТБОЛИСТ</a:t>
            </a:r>
            <a:endParaRPr lang="bg-BG" sz="3600" b="1" dirty="0">
              <a:latin typeface="Cambria" pitchFamily="18" charset="0"/>
              <a:ea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лавие 5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Как </a:t>
            </a:r>
            <a:r>
              <a:rPr lang="ru-RU" sz="2800" b="1" dirty="0" err="1" smtClean="0">
                <a:latin typeface="Cambria" pitchFamily="18" charset="0"/>
                <a:ea typeface="Cambria" pitchFamily="18" charset="0"/>
              </a:rPr>
              <a:t>ви</a:t>
            </a:r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2800" b="1" dirty="0" err="1" smtClean="0">
                <a:latin typeface="Cambria" pitchFamily="18" charset="0"/>
                <a:ea typeface="Cambria" pitchFamily="18" charset="0"/>
              </a:rPr>
              <a:t>хрумна</a:t>
            </a:r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, на кого </a:t>
            </a:r>
            <a:r>
              <a:rPr lang="ru-RU" sz="2800" b="1" dirty="0" err="1" smtClean="0">
                <a:latin typeface="Cambria" pitchFamily="18" charset="0"/>
                <a:ea typeface="Cambria" pitchFamily="18" charset="0"/>
              </a:rPr>
              <a:t>дължите</a:t>
            </a:r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 интереса си</a:t>
            </a:r>
            <a:br>
              <a:rPr lang="ru-RU" sz="28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800" b="1" dirty="0" err="1" smtClean="0">
                <a:latin typeface="Cambria" pitchFamily="18" charset="0"/>
                <a:ea typeface="Cambria" pitchFamily="18" charset="0"/>
              </a:rPr>
              <a:t>към</a:t>
            </a:r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2800" b="1" dirty="0" err="1" smtClean="0">
                <a:latin typeface="Cambria" pitchFamily="18" charset="0"/>
                <a:ea typeface="Cambria" pitchFamily="18" charset="0"/>
              </a:rPr>
              <a:t>тази</a:t>
            </a:r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2800" b="1" dirty="0" err="1" smtClean="0">
                <a:latin typeface="Cambria" pitchFamily="18" charset="0"/>
                <a:ea typeface="Cambria" pitchFamily="18" charset="0"/>
              </a:rPr>
              <a:t>професия</a:t>
            </a:r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?</a:t>
            </a:r>
            <a:endParaRPr lang="bg-BG" sz="2800" b="1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9" name="Контейнер за съдържание 8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None/>
            </a:pPr>
            <a:r>
              <a:rPr lang="bg-BG" sz="2800" b="1" dirty="0" smtClean="0">
                <a:latin typeface="Cambria" pitchFamily="18" charset="0"/>
                <a:ea typeface="Cambria" pitchFamily="18" charset="0"/>
              </a:rPr>
              <a:t>Интересът ми към футбола и спорта запали моят дядо. Той е страстен почитател на тази велика игра и бивш футболист. Когато сме заедно  обсъждаме мачове и тренираме пасове. </a:t>
            </a:r>
            <a:endParaRPr lang="bg-BG" sz="2800" b="1" dirty="0">
              <a:latin typeface="Cambria" pitchFamily="18" charset="0"/>
              <a:ea typeface="Cambria" pitchFamily="18" charset="0"/>
            </a:endParaRPr>
          </a:p>
        </p:txBody>
      </p:sp>
      <p:pic>
        <p:nvPicPr>
          <p:cNvPr id="10" name="Картина 9" descr="9112361995637e4453add026b0f89b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4071942"/>
            <a:ext cx="1872000" cy="1872000"/>
          </a:xfrm>
          <a:prstGeom prst="rect">
            <a:avLst/>
          </a:prstGeom>
        </p:spPr>
      </p:pic>
      <p:pic>
        <p:nvPicPr>
          <p:cNvPr id="11" name="Картина 10" descr="affe6527a7ae2af303acef5549cd7ad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564016" y="3508026"/>
            <a:ext cx="2048773" cy="289085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лавие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8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latin typeface="Cambria" pitchFamily="18" charset="0"/>
                <a:ea typeface="Cambria" pitchFamily="18" charset="0"/>
              </a:rPr>
              <a:t>С </a:t>
            </a:r>
            <a:r>
              <a:rPr lang="ru-RU" sz="3200" b="1" dirty="0" err="1" smtClean="0">
                <a:latin typeface="Cambria" pitchFamily="18" charset="0"/>
                <a:ea typeface="Cambria" pitchFamily="18" charset="0"/>
              </a:rPr>
              <a:t>какво</a:t>
            </a:r>
            <a:r>
              <a:rPr lang="ru-RU" sz="32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err="1" smtClean="0">
                <a:latin typeface="Cambria" pitchFamily="18" charset="0"/>
                <a:ea typeface="Cambria" pitchFamily="18" charset="0"/>
              </a:rPr>
              <a:t>ви</a:t>
            </a:r>
            <a:r>
              <a:rPr lang="ru-RU" sz="32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err="1" smtClean="0">
                <a:latin typeface="Cambria" pitchFamily="18" charset="0"/>
                <a:ea typeface="Cambria" pitchFamily="18" charset="0"/>
              </a:rPr>
              <a:t>привлича</a:t>
            </a:r>
            <a:r>
              <a:rPr lang="ru-RU" sz="32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err="1" smtClean="0">
                <a:latin typeface="Cambria" pitchFamily="18" charset="0"/>
                <a:ea typeface="Cambria" pitchFamily="18" charset="0"/>
              </a:rPr>
              <a:t>тази</a:t>
            </a:r>
            <a:r>
              <a:rPr lang="ru-RU" sz="32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err="1" smtClean="0">
                <a:latin typeface="Cambria" pitchFamily="18" charset="0"/>
                <a:ea typeface="Cambria" pitchFamily="18" charset="0"/>
              </a:rPr>
              <a:t>професия</a:t>
            </a:r>
            <a:r>
              <a:rPr lang="ru-RU" sz="3200" b="1" dirty="0" smtClean="0">
                <a:latin typeface="Cambria" pitchFamily="18" charset="0"/>
                <a:ea typeface="Cambria" pitchFamily="18" charset="0"/>
              </a:rPr>
              <a:t>?  </a:t>
            </a:r>
            <a:br>
              <a:rPr lang="ru-RU" sz="3200" b="1" dirty="0" smtClean="0">
                <a:latin typeface="Cambria" pitchFamily="18" charset="0"/>
                <a:ea typeface="Cambria" pitchFamily="18" charset="0"/>
              </a:rPr>
            </a:br>
            <a:endParaRPr lang="bg-BG" sz="3200" b="1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7" name="Текстов контейнер 16"/>
          <p:cNvSpPr>
            <a:spLocks noGrp="1"/>
          </p:cNvSpPr>
          <p:nvPr>
            <p:ph type="body" idx="1"/>
          </p:nvPr>
        </p:nvSpPr>
        <p:spPr>
          <a:xfrm>
            <a:off x="500034" y="1000108"/>
            <a:ext cx="4040188" cy="6397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ru-RU" sz="1400" dirty="0" smtClean="0">
              <a:latin typeface="Cambria" pitchFamily="18" charset="0"/>
              <a:ea typeface="Cambria" pitchFamily="18" charset="0"/>
            </a:endParaRPr>
          </a:p>
          <a:p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Какво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ви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кара да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мислите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че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ще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бъдете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1400" dirty="0" smtClean="0">
                <a:latin typeface="Cambria" pitchFamily="18" charset="0"/>
                <a:ea typeface="Cambria" pitchFamily="18" charset="0"/>
              </a:rPr>
            </a:b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добри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в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нея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?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Какво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имате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да правите, учите и т.н., за да постигнете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мечтата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си?</a:t>
            </a:r>
            <a:endParaRPr lang="bg-BG" sz="1400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8" name="Текстов контейнер 17"/>
          <p:cNvSpPr>
            <a:spLocks noGrp="1"/>
          </p:cNvSpPr>
          <p:nvPr>
            <p:ph type="body" sz="quarter" idx="3"/>
          </p:nvPr>
        </p:nvSpPr>
        <p:spPr>
          <a:xfrm>
            <a:off x="4643438" y="1000108"/>
            <a:ext cx="4041775" cy="71438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1400" b="0" dirty="0" smtClean="0"/>
              <a:t> 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Как си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представяте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вашето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работно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място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?</a:t>
            </a:r>
            <a:br>
              <a:rPr lang="ru-RU" sz="1400" dirty="0" smtClean="0">
                <a:latin typeface="Cambria" pitchFamily="18" charset="0"/>
                <a:ea typeface="Cambria" pitchFamily="18" charset="0"/>
              </a:rPr>
            </a:br>
            <a:r>
              <a:rPr lang="ru-RU" sz="1400" dirty="0" smtClean="0">
                <a:latin typeface="Cambria" pitchFamily="18" charset="0"/>
                <a:ea typeface="Cambria" pitchFamily="18" charset="0"/>
              </a:rPr>
              <a:t> 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Вашите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колеги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?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Вашите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постижения?</a:t>
            </a:r>
          </a:p>
          <a:p>
            <a:pPr algn="ctr"/>
            <a:r>
              <a:rPr lang="ru-RU" sz="1400" dirty="0" smtClean="0">
                <a:latin typeface="Cambria" pitchFamily="18" charset="0"/>
                <a:ea typeface="Cambria" pitchFamily="18" charset="0"/>
              </a:rPr>
              <a:t>  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Какви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ли трудности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ще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400" dirty="0" err="1" smtClean="0">
                <a:latin typeface="Cambria" pitchFamily="18" charset="0"/>
                <a:ea typeface="Cambria" pitchFamily="18" charset="0"/>
              </a:rPr>
              <a:t>има</a:t>
            </a:r>
            <a:r>
              <a:rPr lang="ru-RU" sz="1400" dirty="0" smtClean="0">
                <a:latin typeface="Cambria" pitchFamily="18" charset="0"/>
                <a:ea typeface="Cambria" pitchFamily="18" charset="0"/>
              </a:rPr>
              <a:t>?</a:t>
            </a:r>
            <a:endParaRPr lang="ru-RU" sz="1400" dirty="0">
              <a:latin typeface="Cambria" pitchFamily="18" charset="0"/>
              <a:ea typeface="Cambria" pitchFamily="18" charset="0"/>
            </a:endParaRPr>
          </a:p>
        </p:txBody>
      </p:sp>
      <p:pic>
        <p:nvPicPr>
          <p:cNvPr id="21" name="Контейнер за съдържание 20" descr="ef8210c71a6d1f3298393ade8c569767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489472" y="2174875"/>
            <a:ext cx="1975644" cy="3951288"/>
          </a:xfrm>
        </p:spPr>
      </p:pic>
      <p:pic>
        <p:nvPicPr>
          <p:cNvPr id="24" name="Контейнер за съдържание 23" descr="f1488998e7dd18cf81e0ed4b86da471a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929322" y="1785926"/>
            <a:ext cx="2997200" cy="2743200"/>
          </a:xfrm>
        </p:spPr>
      </p:pic>
      <p:sp>
        <p:nvSpPr>
          <p:cNvPr id="25" name="Текстово поле 24"/>
          <p:cNvSpPr txBox="1"/>
          <p:nvPr/>
        </p:nvSpPr>
        <p:spPr>
          <a:xfrm>
            <a:off x="2857488" y="2000240"/>
            <a:ext cx="29289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ambria" pitchFamily="18" charset="0"/>
                <a:ea typeface="Cambria" pitchFamily="18" charset="0"/>
              </a:rPr>
              <a:t>Мисля, че с упорит труд човек може да постигне всичко </a:t>
            </a:r>
            <a:r>
              <a:rPr lang="bg-BG" dirty="0" smtClean="0">
                <a:latin typeface="Cambria" pitchFamily="18" charset="0"/>
                <a:ea typeface="Cambria" pitchFamily="18" charset="0"/>
              </a:rPr>
              <a:t>за </a:t>
            </a:r>
            <a:r>
              <a:rPr lang="bg-BG" dirty="0" smtClean="0">
                <a:latin typeface="Cambria" pitchFamily="18" charset="0"/>
                <a:ea typeface="Cambria" pitchFamily="18" charset="0"/>
              </a:rPr>
              <a:t>което </a:t>
            </a:r>
            <a:r>
              <a:rPr lang="bg-BG" dirty="0" smtClean="0">
                <a:latin typeface="Cambria" pitchFamily="18" charset="0"/>
                <a:ea typeface="Cambria" pitchFamily="18" charset="0"/>
              </a:rPr>
              <a:t>мечтае. </a:t>
            </a:r>
            <a:r>
              <a:rPr lang="bg-BG" dirty="0" smtClean="0">
                <a:latin typeface="Cambria" pitchFamily="18" charset="0"/>
                <a:ea typeface="Cambria" pitchFamily="18" charset="0"/>
              </a:rPr>
              <a:t>Трябва да си упорит и постоянен.</a:t>
            </a:r>
            <a:endParaRPr lang="bg-BG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27" name="Текстово поле 26"/>
          <p:cNvSpPr txBox="1"/>
          <p:nvPr/>
        </p:nvSpPr>
        <p:spPr>
          <a:xfrm>
            <a:off x="5857884" y="4857760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200" b="1" dirty="0" smtClean="0">
                <a:latin typeface="Cambria" pitchFamily="18" charset="0"/>
                <a:ea typeface="Cambria" pitchFamily="18" charset="0"/>
              </a:rPr>
              <a:t>Представям си, че когато сме един екип победите винаги ще са ни гарантирани.  </a:t>
            </a:r>
            <a:endParaRPr lang="bg-BG" sz="1200" b="1" dirty="0"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лавие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Cambria" pitchFamily="18" charset="0"/>
                <a:ea typeface="Cambria" pitchFamily="18" charset="0"/>
              </a:rPr>
              <a:t> </a:t>
            </a:r>
            <a:br>
              <a:rPr lang="ru-RU" sz="24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Какво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ли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ще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ви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носи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радост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и удовлетворение в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професията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която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сте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си избрали?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Каква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ще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е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вашата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професия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– традиционна</a:t>
            </a:r>
            <a:br>
              <a:rPr lang="ru-RU" sz="20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или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пък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професия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на </a:t>
            </a:r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бъдещето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?</a:t>
            </a:r>
            <a:r>
              <a:rPr lang="bg-BG" sz="2400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bg-BG" sz="2400" dirty="0" smtClean="0">
                <a:latin typeface="Cambria" pitchFamily="18" charset="0"/>
                <a:ea typeface="Cambria" pitchFamily="18" charset="0"/>
              </a:rPr>
            </a:br>
            <a:r>
              <a:rPr lang="ru-RU" sz="32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3200" b="1" dirty="0" smtClean="0">
                <a:latin typeface="Cambria" pitchFamily="18" charset="0"/>
                <a:ea typeface="Cambria" pitchFamily="18" charset="0"/>
              </a:rPr>
            </a:br>
            <a:endParaRPr lang="bg-BG" sz="3200" b="1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7" name="Текстов контейнер 16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7686700" cy="746139"/>
          </a:xfrm>
        </p:spPr>
        <p:txBody>
          <a:bodyPr>
            <a:noAutofit/>
          </a:bodyPr>
          <a:lstStyle/>
          <a:p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Когато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работиш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това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което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обичаш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няма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как да не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ти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носи удовлетворение. 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Професия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футболист не е традиционна,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нито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професия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на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бъдещето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но е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това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за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което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мечтая.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Златната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топка  е </a:t>
            </a:r>
            <a:r>
              <a:rPr lang="ru-RU" sz="1600" dirty="0" err="1" smtClean="0">
                <a:latin typeface="Cambria" pitchFamily="18" charset="0"/>
                <a:ea typeface="Cambria" pitchFamily="18" charset="0"/>
              </a:rPr>
              <a:t>моята</a:t>
            </a:r>
            <a:r>
              <a:rPr lang="ru-RU" sz="1600" dirty="0" smtClean="0">
                <a:latin typeface="Cambria" pitchFamily="18" charset="0"/>
                <a:ea typeface="Cambria" pitchFamily="18" charset="0"/>
              </a:rPr>
              <a:t> цел!</a:t>
            </a:r>
            <a:endParaRPr lang="bg-BG" sz="1600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8" name="Текстов контейнер 17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ru-RU" b="0" dirty="0" smtClean="0"/>
              <a:t> </a:t>
            </a:r>
            <a:endParaRPr lang="ru-RU" sz="2200" dirty="0">
              <a:latin typeface="Cambria" pitchFamily="18" charset="0"/>
              <a:ea typeface="Cambria" pitchFamily="18" charset="0"/>
            </a:endParaRPr>
          </a:p>
        </p:txBody>
      </p:sp>
      <p:pic>
        <p:nvPicPr>
          <p:cNvPr id="9" name="Контейнер за съдържание 8" descr="24a9a0e81c7533f8a3261fdc257aae97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13738" y="2174875"/>
            <a:ext cx="2527111" cy="3951288"/>
          </a:xfrm>
        </p:spPr>
      </p:pic>
      <p:pic>
        <p:nvPicPr>
          <p:cNvPr id="10" name="Контейнер за съдържание 9" descr="de22bcc12b2c78adbc0275d87ac1ead7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571424" y="2174875"/>
            <a:ext cx="2188976" cy="3951288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тема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157</Words>
  <PresentationFormat>Презентация на цял екран (4:3)</PresentationFormat>
  <Paragraphs>16</Paragraphs>
  <Slides>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4</vt:i4>
      </vt:variant>
    </vt:vector>
  </HeadingPairs>
  <TitlesOfParts>
    <vt:vector size="5" baseType="lpstr">
      <vt:lpstr>Office тема</vt:lpstr>
      <vt:lpstr>Моята представа за бъдещата ми професия</vt:lpstr>
      <vt:lpstr>Как ви хрумна, на кого дължите интереса си към тази професия?</vt:lpstr>
      <vt:lpstr> С какво ви привлича тази професия?   </vt:lpstr>
      <vt:lpstr>  Какво ли ще ви носи радост и удовлетворение в професията, която сте си избрали? Каква ще е вашата професия – традиционна или пък професия на бъдещето?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Моята представа за бъдещата ми професия</dc:title>
  <dc:creator>User</dc:creator>
  <cp:lastModifiedBy>User</cp:lastModifiedBy>
  <cp:revision>23</cp:revision>
  <dcterms:created xsi:type="dcterms:W3CDTF">2020-04-28T14:55:47Z</dcterms:created>
  <dcterms:modified xsi:type="dcterms:W3CDTF">2020-04-29T12:57:51Z</dcterms:modified>
</cp:coreProperties>
</file>