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0117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72101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43294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04621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1893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3384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0861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84212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644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5409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5830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192001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624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1526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76290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49991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C002B-F1E9-4FCC-B755-38F74611B6DB}" type="datetimeFigureOut">
              <a:rPr lang="bg-BG" smtClean="0"/>
              <a:t>29.5.2020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3F05C5-9731-42FB-85D1-2C8CBAD5CDCA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8459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9AE17ECB-EE60-4BFD-8B3C-9163BA436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6346" y="453031"/>
            <a:ext cx="30861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03792744-02D6-41CB-A666-EC4007EDE8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819400"/>
            <a:ext cx="8915399" cy="2262781"/>
          </a:xfrm>
        </p:spPr>
        <p:txBody>
          <a:bodyPr/>
          <a:lstStyle/>
          <a:p>
            <a:pPr algn="ctr"/>
            <a:r>
              <a:rPr lang="bg-BG" dirty="0"/>
              <a:t>Александр Сергеевич Пушкин</a:t>
            </a: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61A32E28-CAA9-4AF0-BF32-2814F2FB44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4188" y="6520454"/>
            <a:ext cx="4087812" cy="337546"/>
          </a:xfrm>
        </p:spPr>
        <p:txBody>
          <a:bodyPr>
            <a:normAutofit fontScale="85000" lnSpcReduction="10000"/>
          </a:bodyPr>
          <a:lstStyle/>
          <a:p>
            <a:r>
              <a:rPr lang="bg-BG"/>
              <a:t>Приготовленный: </a:t>
            </a:r>
            <a:r>
              <a:rPr lang="bg-BG" dirty="0"/>
              <a:t>Тея Данева 6г клас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9BED0D0F-6E47-4E4B-9445-11D570CB9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645" y="314325"/>
            <a:ext cx="2533468" cy="3114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8011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A06FBB3C-3DBB-4484-9F3E-56159EAFD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06C8C23D-4604-4385-BAC3-C7AEBBB1C0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4362450"/>
            <a:ext cx="8755063" cy="2028825"/>
          </a:xfrm>
        </p:spPr>
        <p:txBody>
          <a:bodyPr/>
          <a:lstStyle/>
          <a:p>
            <a:pPr marL="0" indent="0">
              <a:buNone/>
            </a:pPr>
            <a:r>
              <a:rPr lang="bg-BG" dirty="0"/>
              <a:t>    Александр Сергеевич Пушкин </a:t>
            </a:r>
            <a:r>
              <a:rPr lang="bg-BG" dirty="0" err="1"/>
              <a:t>родился</a:t>
            </a:r>
            <a:r>
              <a:rPr lang="bg-BG" dirty="0"/>
              <a:t> 6 </a:t>
            </a:r>
            <a:r>
              <a:rPr lang="bg-BG" dirty="0" err="1"/>
              <a:t>июня</a:t>
            </a:r>
            <a:r>
              <a:rPr lang="bg-BG" dirty="0"/>
              <a:t> 1799г. Москва – 10 </a:t>
            </a:r>
            <a:r>
              <a:rPr lang="bg-BG" dirty="0" err="1"/>
              <a:t>февраля</a:t>
            </a:r>
            <a:r>
              <a:rPr lang="bg-BG" dirty="0"/>
              <a:t> 1837г., Петербург, </a:t>
            </a:r>
            <a:r>
              <a:rPr lang="bg-BG"/>
              <a:t>похоронен</a:t>
            </a:r>
            <a:r>
              <a:rPr lang="bg-BG" dirty="0"/>
              <a:t>, в </a:t>
            </a:r>
            <a:r>
              <a:rPr lang="bg-BG" dirty="0" err="1"/>
              <a:t>Святогорском</a:t>
            </a:r>
            <a:r>
              <a:rPr lang="bg-BG" dirty="0"/>
              <a:t> </a:t>
            </a:r>
            <a:r>
              <a:rPr lang="bg-BG" dirty="0" err="1"/>
              <a:t>монастыре</a:t>
            </a:r>
            <a:r>
              <a:rPr lang="bg-BG" dirty="0"/>
              <a:t> в </a:t>
            </a:r>
            <a:r>
              <a:rPr lang="bg-BG" dirty="0" err="1"/>
              <a:t>Псковской</a:t>
            </a:r>
            <a:r>
              <a:rPr lang="bg-BG" dirty="0"/>
              <a:t> области. Отец </a:t>
            </a:r>
            <a:r>
              <a:rPr lang="bg-BG" dirty="0" err="1"/>
              <a:t>поэта</a:t>
            </a:r>
            <a:r>
              <a:rPr lang="bg-BG" dirty="0"/>
              <a:t> – Сергей </a:t>
            </a:r>
            <a:r>
              <a:rPr lang="bg-BG" dirty="0" err="1"/>
              <a:t>Льович</a:t>
            </a:r>
            <a:r>
              <a:rPr lang="bg-BG" dirty="0"/>
              <a:t> Пушкин и </a:t>
            </a:r>
            <a:r>
              <a:rPr lang="bg-BG" dirty="0" err="1"/>
              <a:t>мать</a:t>
            </a:r>
            <a:r>
              <a:rPr lang="bg-BG" dirty="0"/>
              <a:t> </a:t>
            </a:r>
            <a:r>
              <a:rPr lang="bg-BG" dirty="0" err="1"/>
              <a:t>поэта</a:t>
            </a:r>
            <a:r>
              <a:rPr lang="bg-BG" dirty="0"/>
              <a:t> – Надежда </a:t>
            </a:r>
            <a:r>
              <a:rPr lang="bg-BG" dirty="0" err="1"/>
              <a:t>Осиповна</a:t>
            </a:r>
            <a:r>
              <a:rPr lang="bg-BG" dirty="0"/>
              <a:t> </a:t>
            </a:r>
            <a:r>
              <a:rPr lang="bg-BG" dirty="0" err="1"/>
              <a:t>Пушкина</a:t>
            </a:r>
            <a:r>
              <a:rPr lang="bg-BG" dirty="0"/>
              <a:t>. В </a:t>
            </a:r>
            <a:r>
              <a:rPr lang="bg-BG" dirty="0" err="1"/>
              <a:t>семье</a:t>
            </a:r>
            <a:r>
              <a:rPr lang="bg-BG" dirty="0"/>
              <a:t> </a:t>
            </a:r>
            <a:r>
              <a:rPr lang="bg-BG" dirty="0" err="1"/>
              <a:t>Пушкиных</a:t>
            </a:r>
            <a:r>
              <a:rPr lang="bg-BG" dirty="0"/>
              <a:t> </a:t>
            </a:r>
            <a:r>
              <a:rPr lang="bg-BG" dirty="0" err="1"/>
              <a:t>детей</a:t>
            </a:r>
            <a:r>
              <a:rPr lang="bg-BG" dirty="0"/>
              <a:t> </a:t>
            </a:r>
            <a:r>
              <a:rPr lang="bg-BG" dirty="0" err="1"/>
              <a:t>было</a:t>
            </a:r>
            <a:r>
              <a:rPr lang="bg-BG" dirty="0"/>
              <a:t> </a:t>
            </a:r>
            <a:r>
              <a:rPr lang="bg-BG" dirty="0" err="1"/>
              <a:t>пятеро</a:t>
            </a:r>
            <a:r>
              <a:rPr lang="bg-BG" dirty="0"/>
              <a:t>. </a:t>
            </a:r>
            <a:r>
              <a:rPr lang="bg-BG" dirty="0" err="1"/>
              <a:t>Самый</a:t>
            </a:r>
            <a:r>
              <a:rPr lang="bg-BG" dirty="0"/>
              <a:t> </a:t>
            </a:r>
            <a:r>
              <a:rPr lang="bg-BG" dirty="0" err="1"/>
              <a:t>любимый</a:t>
            </a:r>
            <a:r>
              <a:rPr lang="bg-BG" dirty="0"/>
              <a:t> </a:t>
            </a:r>
            <a:r>
              <a:rPr lang="bg-BG" dirty="0" err="1"/>
              <a:t>человек</a:t>
            </a:r>
            <a:r>
              <a:rPr lang="bg-BG" dirty="0"/>
              <a:t> в </a:t>
            </a:r>
            <a:r>
              <a:rPr lang="bg-BG" dirty="0" err="1"/>
              <a:t>семье</a:t>
            </a:r>
            <a:r>
              <a:rPr lang="bg-BG" dirty="0"/>
              <a:t> </a:t>
            </a:r>
            <a:r>
              <a:rPr lang="bg-BG" dirty="0" err="1"/>
              <a:t>для</a:t>
            </a:r>
            <a:r>
              <a:rPr lang="bg-BG" dirty="0"/>
              <a:t> </a:t>
            </a:r>
            <a:r>
              <a:rPr lang="bg-BG" dirty="0" err="1"/>
              <a:t>Пушкина</a:t>
            </a:r>
            <a:r>
              <a:rPr lang="bg-BG" dirty="0"/>
              <a:t> </a:t>
            </a:r>
            <a:r>
              <a:rPr lang="bg-BG" dirty="0" err="1"/>
              <a:t>была</a:t>
            </a:r>
            <a:r>
              <a:rPr lang="bg-BG" dirty="0"/>
              <a:t> его </a:t>
            </a:r>
            <a:r>
              <a:rPr lang="bg-BG" dirty="0" err="1"/>
              <a:t>няня</a:t>
            </a:r>
            <a:r>
              <a:rPr lang="bg-BG" dirty="0"/>
              <a:t> – Ариана </a:t>
            </a:r>
            <a:r>
              <a:rPr lang="bg-BG" dirty="0" err="1"/>
              <a:t>Родионовна</a:t>
            </a:r>
            <a:r>
              <a:rPr lang="bg-BG" dirty="0"/>
              <a:t> Яковлева. </a:t>
            </a:r>
            <a:r>
              <a:rPr lang="bg-BG" dirty="0" err="1"/>
              <a:t>Она</a:t>
            </a:r>
            <a:r>
              <a:rPr lang="bg-BG" dirty="0"/>
              <a:t> </a:t>
            </a:r>
            <a:r>
              <a:rPr lang="bg-BG" dirty="0" err="1"/>
              <a:t>ухаживала</a:t>
            </a:r>
            <a:r>
              <a:rPr lang="bg-BG" dirty="0"/>
              <a:t> за </a:t>
            </a:r>
            <a:r>
              <a:rPr lang="bg-BG" dirty="0" err="1"/>
              <a:t>детьми</a:t>
            </a:r>
            <a:r>
              <a:rPr lang="bg-BG" dirty="0"/>
              <a:t>, </a:t>
            </a:r>
            <a:r>
              <a:rPr lang="bg-BG" dirty="0" err="1"/>
              <a:t>помогала</a:t>
            </a:r>
            <a:r>
              <a:rPr lang="bg-BG" dirty="0"/>
              <a:t> бабушке </a:t>
            </a:r>
            <a:r>
              <a:rPr lang="bg-BG" dirty="0" err="1"/>
              <a:t>поэта</a:t>
            </a:r>
            <a:r>
              <a:rPr lang="bg-BG" dirty="0"/>
              <a:t> – Марии </a:t>
            </a:r>
            <a:r>
              <a:rPr lang="bg-BG" dirty="0" err="1"/>
              <a:t>Алексеевне</a:t>
            </a:r>
            <a:r>
              <a:rPr lang="bg-BG" dirty="0"/>
              <a:t> </a:t>
            </a:r>
            <a:r>
              <a:rPr lang="bg-BG" dirty="0" err="1"/>
              <a:t>растить</a:t>
            </a:r>
            <a:r>
              <a:rPr lang="bg-BG" dirty="0"/>
              <a:t> </a:t>
            </a:r>
            <a:r>
              <a:rPr lang="bg-BG" dirty="0" err="1"/>
              <a:t>внуков</a:t>
            </a:r>
            <a:r>
              <a:rPr lang="bg-BG" dirty="0"/>
              <a:t>.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B2ABD320-129E-42A6-86A8-0D5A020C1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043" y="781050"/>
            <a:ext cx="4505945" cy="3009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459A9810-0A6F-4077-8355-E30145722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781050"/>
            <a:ext cx="4519370" cy="3009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8717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CC9BE408-0CBA-4507-A31C-2A61EA801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97574376-A0D7-409A-A315-E999F4712E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/>
              <a:t>   Пушкин </a:t>
            </a:r>
            <a:r>
              <a:rPr lang="bg-BG" dirty="0" err="1"/>
              <a:t>великий</a:t>
            </a:r>
            <a:r>
              <a:rPr lang="bg-BG" dirty="0"/>
              <a:t> </a:t>
            </a:r>
            <a:r>
              <a:rPr lang="bg-BG" dirty="0" err="1"/>
              <a:t>русский</a:t>
            </a:r>
            <a:r>
              <a:rPr lang="bg-BG" dirty="0"/>
              <a:t> </a:t>
            </a:r>
            <a:r>
              <a:rPr lang="bg-BG" dirty="0" err="1"/>
              <a:t>писатель</a:t>
            </a:r>
            <a:r>
              <a:rPr lang="bg-BG" dirty="0"/>
              <a:t>, </a:t>
            </a:r>
            <a:r>
              <a:rPr lang="bg-BG" dirty="0" err="1"/>
              <a:t>поэт</a:t>
            </a:r>
            <a:r>
              <a:rPr lang="bg-BG" dirty="0"/>
              <a:t> и драматург, </a:t>
            </a:r>
            <a:r>
              <a:rPr lang="bg-BG" dirty="0" err="1"/>
              <a:t>основатель</a:t>
            </a:r>
            <a:r>
              <a:rPr lang="bg-BG" dirty="0"/>
              <a:t> </a:t>
            </a:r>
            <a:r>
              <a:rPr lang="bg-BG" dirty="0" err="1"/>
              <a:t>новой</a:t>
            </a:r>
            <a:r>
              <a:rPr lang="bg-BG" dirty="0"/>
              <a:t> </a:t>
            </a:r>
            <a:r>
              <a:rPr lang="bg-BG" dirty="0" err="1"/>
              <a:t>русской</a:t>
            </a:r>
            <a:r>
              <a:rPr lang="bg-BG" dirty="0"/>
              <a:t> </a:t>
            </a:r>
            <a:r>
              <a:rPr lang="bg-BG" dirty="0" err="1"/>
              <a:t>литературый</a:t>
            </a:r>
            <a:r>
              <a:rPr lang="bg-BG" dirty="0"/>
              <a:t>. Он </a:t>
            </a:r>
            <a:r>
              <a:rPr lang="bg-BG" dirty="0" err="1"/>
              <a:t>считают</a:t>
            </a:r>
            <a:r>
              <a:rPr lang="bg-BG" dirty="0"/>
              <a:t> </a:t>
            </a:r>
            <a:r>
              <a:rPr lang="bg-BG" dirty="0" err="1"/>
              <a:t>создателем</a:t>
            </a:r>
            <a:r>
              <a:rPr lang="bg-BG" dirty="0"/>
              <a:t> </a:t>
            </a:r>
            <a:r>
              <a:rPr lang="bg-BG" dirty="0" err="1"/>
              <a:t>современного</a:t>
            </a:r>
            <a:r>
              <a:rPr lang="bg-BG" dirty="0"/>
              <a:t> </a:t>
            </a:r>
            <a:r>
              <a:rPr lang="bg-BG" dirty="0" err="1"/>
              <a:t>русского</a:t>
            </a:r>
            <a:r>
              <a:rPr lang="bg-BG" dirty="0"/>
              <a:t> </a:t>
            </a:r>
            <a:r>
              <a:rPr lang="bg-BG" dirty="0" err="1"/>
              <a:t>литературного</a:t>
            </a:r>
            <a:r>
              <a:rPr lang="bg-BG" dirty="0"/>
              <a:t> </a:t>
            </a:r>
            <a:r>
              <a:rPr lang="bg-BG" dirty="0" err="1"/>
              <a:t>языка</a:t>
            </a:r>
            <a:r>
              <a:rPr lang="bg-BG" dirty="0"/>
              <a:t> и </a:t>
            </a:r>
            <a:r>
              <a:rPr lang="bg-BG" dirty="0" err="1"/>
              <a:t>ещё</a:t>
            </a:r>
            <a:r>
              <a:rPr lang="bg-BG" dirty="0"/>
              <a:t> при </a:t>
            </a:r>
            <a:r>
              <a:rPr lang="bg-BG" dirty="0" err="1"/>
              <a:t>жизни</a:t>
            </a:r>
            <a:r>
              <a:rPr lang="bg-BG" dirty="0"/>
              <a:t> </a:t>
            </a:r>
            <a:r>
              <a:rPr lang="bg-BG" dirty="0" err="1"/>
              <a:t>называли</a:t>
            </a:r>
            <a:r>
              <a:rPr lang="bg-BG" dirty="0"/>
              <a:t> </a:t>
            </a:r>
            <a:r>
              <a:rPr lang="bg-BG" dirty="0" err="1"/>
              <a:t>первым</a:t>
            </a:r>
            <a:r>
              <a:rPr lang="bg-BG" dirty="0"/>
              <a:t> </a:t>
            </a:r>
            <a:r>
              <a:rPr lang="bg-BG" dirty="0" err="1"/>
              <a:t>русским</a:t>
            </a:r>
            <a:r>
              <a:rPr lang="bg-BG" dirty="0"/>
              <a:t> </a:t>
            </a:r>
            <a:r>
              <a:rPr lang="bg-BG" dirty="0" err="1"/>
              <a:t>поэтом</a:t>
            </a:r>
            <a:r>
              <a:rPr lang="bg-BG" dirty="0"/>
              <a:t>.</a:t>
            </a:r>
          </a:p>
          <a:p>
            <a:pPr marL="0" indent="0">
              <a:buNone/>
            </a:pPr>
            <a:endParaRPr lang="bg-BG" dirty="0"/>
          </a:p>
          <a:p>
            <a:pPr marL="0" indent="0">
              <a:buNone/>
            </a:pPr>
            <a:r>
              <a:rPr lang="bg-BG" dirty="0"/>
              <a:t>     </a:t>
            </a:r>
            <a:r>
              <a:rPr lang="bg-BG" u="sng" dirty="0" err="1"/>
              <a:t>Вспоминая</a:t>
            </a:r>
            <a:r>
              <a:rPr lang="bg-BG" u="sng" dirty="0"/>
              <a:t> детство, Пушкин писал:</a:t>
            </a:r>
          </a:p>
          <a:p>
            <a:pPr marL="0" indent="0">
              <a:buNone/>
            </a:pPr>
            <a:r>
              <a:rPr lang="bg-BG" dirty="0"/>
              <a:t>      На </a:t>
            </a:r>
            <a:r>
              <a:rPr lang="bg-BG" dirty="0" err="1"/>
              <a:t>холмах</a:t>
            </a:r>
            <a:r>
              <a:rPr lang="bg-BG" dirty="0"/>
              <a:t> </a:t>
            </a:r>
            <a:r>
              <a:rPr lang="bg-BG" dirty="0" err="1"/>
              <a:t>домик</a:t>
            </a:r>
            <a:r>
              <a:rPr lang="bg-BG" dirty="0"/>
              <a:t> мой; с балкона</a:t>
            </a:r>
          </a:p>
          <a:p>
            <a:pPr marL="0" indent="0">
              <a:buNone/>
            </a:pPr>
            <a:r>
              <a:rPr lang="bg-BG" dirty="0"/>
              <a:t>      </a:t>
            </a:r>
            <a:r>
              <a:rPr lang="bg-BG" dirty="0" err="1"/>
              <a:t>Могу</a:t>
            </a:r>
            <a:r>
              <a:rPr lang="bg-BG" dirty="0"/>
              <a:t> </a:t>
            </a:r>
            <a:r>
              <a:rPr lang="bg-BG" dirty="0" err="1"/>
              <a:t>сойти</a:t>
            </a:r>
            <a:r>
              <a:rPr lang="bg-BG" dirty="0"/>
              <a:t> в </a:t>
            </a:r>
            <a:r>
              <a:rPr lang="bg-BG" dirty="0" err="1"/>
              <a:t>весёлый</a:t>
            </a:r>
            <a:r>
              <a:rPr lang="bg-BG" dirty="0"/>
              <a:t> </a:t>
            </a:r>
            <a:r>
              <a:rPr lang="bg-BG" dirty="0" err="1"/>
              <a:t>сад</a:t>
            </a:r>
            <a:r>
              <a:rPr lang="bg-BG" dirty="0"/>
              <a:t>…</a:t>
            </a:r>
          </a:p>
          <a:p>
            <a:pPr marL="0" indent="0">
              <a:buNone/>
            </a:pPr>
            <a:r>
              <a:rPr lang="bg-BG" dirty="0"/>
              <a:t>      Где </a:t>
            </a:r>
            <a:r>
              <a:rPr lang="bg-BG" dirty="0" err="1"/>
              <a:t>старых</a:t>
            </a:r>
            <a:r>
              <a:rPr lang="bg-BG" dirty="0"/>
              <a:t> </a:t>
            </a:r>
            <a:r>
              <a:rPr lang="bg-BG" dirty="0" err="1"/>
              <a:t>клёнов</a:t>
            </a:r>
            <a:r>
              <a:rPr lang="bg-BG" dirty="0"/>
              <a:t> </a:t>
            </a:r>
            <a:r>
              <a:rPr lang="bg-BG" dirty="0" err="1"/>
              <a:t>тёмный</a:t>
            </a:r>
            <a:r>
              <a:rPr lang="bg-BG" dirty="0"/>
              <a:t> </a:t>
            </a:r>
            <a:r>
              <a:rPr lang="bg-BG" dirty="0" err="1"/>
              <a:t>ряд</a:t>
            </a:r>
            <a:endParaRPr lang="bg-BG" dirty="0"/>
          </a:p>
          <a:p>
            <a:pPr marL="0" indent="0">
              <a:buNone/>
            </a:pPr>
            <a:r>
              <a:rPr lang="bg-BG" dirty="0"/>
              <a:t>      </a:t>
            </a:r>
            <a:r>
              <a:rPr lang="bg-BG" dirty="0" err="1"/>
              <a:t>Возносится</a:t>
            </a:r>
            <a:r>
              <a:rPr lang="bg-BG" dirty="0"/>
              <a:t> до небосклона</a:t>
            </a:r>
          </a:p>
          <a:p>
            <a:pPr marL="0" indent="0">
              <a:buNone/>
            </a:pPr>
            <a:r>
              <a:rPr lang="bg-BG" dirty="0"/>
              <a:t>      И глухо </a:t>
            </a:r>
            <a:r>
              <a:rPr lang="bg-BG" dirty="0" err="1"/>
              <a:t>тополы</a:t>
            </a:r>
            <a:r>
              <a:rPr lang="bg-BG" dirty="0"/>
              <a:t> шумят…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1F9916A1-2873-47AA-8CFE-ED93A2150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575" y="3082297"/>
            <a:ext cx="371475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7825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45D29F58-868E-488D-AD77-07840F811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02DEEA5C-AF44-479E-A96F-566371A9F0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5950" y="2959525"/>
            <a:ext cx="5808662" cy="3777622"/>
          </a:xfrm>
        </p:spPr>
        <p:txBody>
          <a:bodyPr/>
          <a:lstStyle/>
          <a:p>
            <a:pPr marL="0" indent="0">
              <a:buNone/>
            </a:pPr>
            <a:r>
              <a:rPr lang="bg-BG" dirty="0"/>
              <a:t>    </a:t>
            </a:r>
            <a:r>
              <a:rPr lang="bg-BG" dirty="0" err="1"/>
              <a:t>Первая</a:t>
            </a:r>
            <a:r>
              <a:rPr lang="bg-BG" dirty="0"/>
              <a:t> </a:t>
            </a:r>
            <a:r>
              <a:rPr lang="bg-BG" dirty="0" err="1"/>
              <a:t>пеэма</a:t>
            </a:r>
            <a:r>
              <a:rPr lang="bg-BG" dirty="0"/>
              <a:t> </a:t>
            </a:r>
            <a:r>
              <a:rPr lang="bg-BG" dirty="0" err="1"/>
              <a:t>Пушкина</a:t>
            </a:r>
            <a:r>
              <a:rPr lang="bg-BG" dirty="0"/>
              <a:t> „ Руслан и Людмила“ </a:t>
            </a:r>
            <a:r>
              <a:rPr lang="en-US" dirty="0"/>
              <a:t>(1820</a:t>
            </a:r>
            <a:r>
              <a:rPr lang="bg-BG" dirty="0"/>
              <a:t>г.</a:t>
            </a:r>
            <a:r>
              <a:rPr lang="en-US" dirty="0"/>
              <a:t>) </a:t>
            </a:r>
            <a:r>
              <a:rPr lang="bg-BG" dirty="0" err="1"/>
              <a:t>была</a:t>
            </a:r>
            <a:r>
              <a:rPr lang="bg-BG" dirty="0"/>
              <a:t> написана по </a:t>
            </a:r>
            <a:r>
              <a:rPr lang="bg-BG" dirty="0" err="1"/>
              <a:t>мотивам</a:t>
            </a:r>
            <a:r>
              <a:rPr lang="bg-BG" dirty="0"/>
              <a:t> </a:t>
            </a:r>
            <a:r>
              <a:rPr lang="bg-BG" dirty="0" err="1"/>
              <a:t>русских</a:t>
            </a:r>
            <a:r>
              <a:rPr lang="bg-BG" dirty="0"/>
              <a:t> </a:t>
            </a:r>
            <a:r>
              <a:rPr lang="bg-BG" dirty="0" err="1"/>
              <a:t>сказок</a:t>
            </a:r>
            <a:r>
              <a:rPr lang="bg-BG" dirty="0"/>
              <a:t> и принесла ему </a:t>
            </a:r>
            <a:r>
              <a:rPr lang="bg-BG" dirty="0" err="1"/>
              <a:t>широкую</a:t>
            </a:r>
            <a:r>
              <a:rPr lang="bg-BG" dirty="0"/>
              <a:t> </a:t>
            </a:r>
            <a:r>
              <a:rPr lang="bg-BG" dirty="0" err="1"/>
              <a:t>известность</a:t>
            </a:r>
            <a:r>
              <a:rPr lang="bg-BG" dirty="0"/>
              <a:t>. За </a:t>
            </a:r>
            <a:r>
              <a:rPr lang="bg-BG" dirty="0" err="1"/>
              <a:t>четыре</a:t>
            </a:r>
            <a:r>
              <a:rPr lang="bg-BG" dirty="0"/>
              <a:t> </a:t>
            </a:r>
            <a:r>
              <a:rPr lang="bg-BG" dirty="0" err="1"/>
              <a:t>года</a:t>
            </a:r>
            <a:r>
              <a:rPr lang="bg-BG" dirty="0"/>
              <a:t>, </a:t>
            </a:r>
            <a:r>
              <a:rPr lang="bg-BG" dirty="0" err="1"/>
              <a:t>проведённые</a:t>
            </a:r>
            <a:r>
              <a:rPr lang="bg-BG" dirty="0"/>
              <a:t> в </a:t>
            </a:r>
            <a:r>
              <a:rPr lang="bg-BG" dirty="0" err="1"/>
              <a:t>Кашинёве</a:t>
            </a:r>
            <a:r>
              <a:rPr lang="bg-BG" dirty="0"/>
              <a:t>, </a:t>
            </a:r>
            <a:r>
              <a:rPr lang="bg-BG" dirty="0" err="1"/>
              <a:t>Одессе</a:t>
            </a:r>
            <a:r>
              <a:rPr lang="bg-BG" dirty="0"/>
              <a:t>, на </a:t>
            </a:r>
            <a:r>
              <a:rPr lang="bg-BG" dirty="0" err="1"/>
              <a:t>Кавказе</a:t>
            </a:r>
            <a:r>
              <a:rPr lang="bg-BG" dirty="0"/>
              <a:t> и в </a:t>
            </a:r>
            <a:r>
              <a:rPr lang="bg-BG" dirty="0" err="1"/>
              <a:t>Крыму</a:t>
            </a:r>
            <a:r>
              <a:rPr lang="bg-BG" dirty="0"/>
              <a:t>, он </a:t>
            </a:r>
            <a:r>
              <a:rPr lang="bg-BG" dirty="0" err="1"/>
              <a:t>создал</a:t>
            </a:r>
            <a:r>
              <a:rPr lang="bg-BG" dirty="0"/>
              <a:t> </a:t>
            </a:r>
            <a:r>
              <a:rPr lang="bg-BG" dirty="0" err="1"/>
              <a:t>блистательные</a:t>
            </a:r>
            <a:r>
              <a:rPr lang="bg-BG" dirty="0"/>
              <a:t> </a:t>
            </a:r>
            <a:r>
              <a:rPr lang="bg-BG" dirty="0" err="1"/>
              <a:t>романтические</a:t>
            </a:r>
            <a:r>
              <a:rPr lang="bg-BG" dirty="0"/>
              <a:t> </a:t>
            </a:r>
            <a:r>
              <a:rPr lang="bg-BG" dirty="0" err="1"/>
              <a:t>поэмы</a:t>
            </a:r>
            <a:r>
              <a:rPr lang="bg-BG" dirty="0"/>
              <a:t> „</a:t>
            </a:r>
            <a:r>
              <a:rPr lang="bg-BG" dirty="0" err="1"/>
              <a:t>Бахчисарайский</a:t>
            </a:r>
            <a:r>
              <a:rPr lang="bg-BG" dirty="0"/>
              <a:t> фонтан“ и „</a:t>
            </a:r>
            <a:r>
              <a:rPr lang="bg-BG" dirty="0" err="1"/>
              <a:t>Кавказский</a:t>
            </a:r>
            <a:r>
              <a:rPr lang="bg-BG" dirty="0"/>
              <a:t> пленник“ и </a:t>
            </a:r>
            <a:r>
              <a:rPr lang="bg-BG" dirty="0" err="1"/>
              <a:t>другие</a:t>
            </a:r>
            <a:r>
              <a:rPr lang="bg-BG" dirty="0"/>
              <a:t>. В 1831 </a:t>
            </a:r>
            <a:r>
              <a:rPr lang="bg-BG" dirty="0" err="1"/>
              <a:t>году</a:t>
            </a:r>
            <a:r>
              <a:rPr lang="bg-BG" dirty="0"/>
              <a:t> </a:t>
            </a:r>
            <a:r>
              <a:rPr lang="bg-BG" dirty="0" err="1"/>
              <a:t>публикуется</a:t>
            </a:r>
            <a:r>
              <a:rPr lang="bg-BG" dirty="0"/>
              <a:t> роман в </a:t>
            </a:r>
            <a:r>
              <a:rPr lang="bg-BG" dirty="0" err="1"/>
              <a:t>стихах</a:t>
            </a:r>
            <a:r>
              <a:rPr lang="bg-BG" dirty="0"/>
              <a:t> „ Евгений Онегин“, </a:t>
            </a:r>
            <a:r>
              <a:rPr lang="bg-BG" dirty="0" err="1"/>
              <a:t>названный</a:t>
            </a:r>
            <a:r>
              <a:rPr lang="bg-BG" dirty="0"/>
              <a:t> </a:t>
            </a:r>
            <a:r>
              <a:rPr lang="bg-BG" dirty="0" err="1"/>
              <a:t>критикой</a:t>
            </a:r>
            <a:r>
              <a:rPr lang="bg-BG" dirty="0"/>
              <a:t> „</a:t>
            </a:r>
            <a:r>
              <a:rPr lang="bg-BG" dirty="0" err="1"/>
              <a:t>энциклопедией</a:t>
            </a:r>
            <a:r>
              <a:rPr lang="bg-BG" dirty="0"/>
              <a:t> </a:t>
            </a:r>
            <a:r>
              <a:rPr lang="bg-BG" dirty="0" err="1"/>
              <a:t>русской</a:t>
            </a:r>
            <a:r>
              <a:rPr lang="bg-BG" dirty="0"/>
              <a:t> </a:t>
            </a:r>
            <a:r>
              <a:rPr lang="bg-BG" dirty="0" err="1"/>
              <a:t>жизни</a:t>
            </a:r>
            <a:r>
              <a:rPr lang="bg-BG" dirty="0"/>
              <a:t>“. В </a:t>
            </a:r>
            <a:r>
              <a:rPr lang="bg-BG" dirty="0" err="1"/>
              <a:t>тридцатые</a:t>
            </a:r>
            <a:r>
              <a:rPr lang="bg-BG" dirty="0"/>
              <a:t> </a:t>
            </a:r>
            <a:r>
              <a:rPr lang="bg-BG" dirty="0" err="1"/>
              <a:t>годы</a:t>
            </a:r>
            <a:r>
              <a:rPr lang="bg-BG" dirty="0"/>
              <a:t> Пушкин </a:t>
            </a:r>
            <a:r>
              <a:rPr lang="bg-BG" dirty="0" err="1"/>
              <a:t>серьёзно</a:t>
            </a:r>
            <a:r>
              <a:rPr lang="bg-BG" dirty="0"/>
              <a:t> </a:t>
            </a:r>
            <a:r>
              <a:rPr lang="bg-BG" dirty="0" err="1"/>
              <a:t>увлекается</a:t>
            </a:r>
            <a:r>
              <a:rPr lang="bg-BG" dirty="0"/>
              <a:t> </a:t>
            </a:r>
            <a:r>
              <a:rPr lang="bg-BG" dirty="0" err="1"/>
              <a:t>русской</a:t>
            </a:r>
            <a:r>
              <a:rPr lang="bg-BG" dirty="0"/>
              <a:t>  </a:t>
            </a:r>
            <a:r>
              <a:rPr lang="bg-BG" dirty="0" err="1"/>
              <a:t>историей</a:t>
            </a:r>
            <a:r>
              <a:rPr lang="bg-BG" dirty="0"/>
              <a:t> и </a:t>
            </a:r>
            <a:r>
              <a:rPr lang="bg-BG" dirty="0" err="1"/>
              <a:t>пишет</a:t>
            </a:r>
            <a:r>
              <a:rPr lang="bg-BG" dirty="0"/>
              <a:t> „</a:t>
            </a:r>
            <a:r>
              <a:rPr lang="bg-BG" dirty="0" err="1"/>
              <a:t>Историю</a:t>
            </a:r>
            <a:r>
              <a:rPr lang="bg-BG" dirty="0"/>
              <a:t> </a:t>
            </a:r>
            <a:r>
              <a:rPr lang="bg-BG" dirty="0" err="1"/>
              <a:t>Пугачёва</a:t>
            </a:r>
            <a:r>
              <a:rPr lang="bg-BG" dirty="0"/>
              <a:t>“ и „</a:t>
            </a:r>
            <a:r>
              <a:rPr lang="bg-BG" dirty="0" err="1"/>
              <a:t>Капитанскую</a:t>
            </a:r>
            <a:r>
              <a:rPr lang="bg-BG" dirty="0"/>
              <a:t> дочу“.</a:t>
            </a:r>
          </a:p>
        </p:txBody>
      </p:sp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8244C12C-D944-42CD-84DB-E97D3862C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816" y="1366008"/>
            <a:ext cx="2857500" cy="4352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Картина 7">
            <a:extLst>
              <a:ext uri="{FF2B5EF4-FFF2-40B4-BE49-F238E27FC236}">
                <a16:creationId xmlns:a16="http://schemas.microsoft.com/office/drawing/2014/main" id="{55044425-2503-446E-8B8F-8470618C4D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9706" y="120853"/>
            <a:ext cx="1581150" cy="2490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2543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0BF85DF3-77ED-455E-94ED-A4C577CF5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A3A24606-D185-46C7-8B50-FF7023C36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67524" y="2133600"/>
            <a:ext cx="4637087" cy="3777622"/>
          </a:xfrm>
        </p:spPr>
        <p:txBody>
          <a:bodyPr/>
          <a:lstStyle/>
          <a:p>
            <a:pPr marL="0" indent="0">
              <a:buNone/>
            </a:pPr>
            <a:r>
              <a:rPr lang="bg-BG" dirty="0"/>
              <a:t>   </a:t>
            </a:r>
            <a:r>
              <a:rPr lang="bg-BG" dirty="0" err="1"/>
              <a:t>Жизнь</a:t>
            </a:r>
            <a:r>
              <a:rPr lang="bg-BG" dirty="0"/>
              <a:t> </a:t>
            </a:r>
            <a:r>
              <a:rPr lang="bg-BG" dirty="0" err="1"/>
              <a:t>поэта</a:t>
            </a:r>
            <a:r>
              <a:rPr lang="bg-BG" dirty="0"/>
              <a:t> </a:t>
            </a:r>
            <a:r>
              <a:rPr lang="bg-BG" dirty="0" err="1"/>
              <a:t>оборвалась</a:t>
            </a:r>
            <a:r>
              <a:rPr lang="bg-BG" dirty="0"/>
              <a:t> </a:t>
            </a:r>
            <a:r>
              <a:rPr lang="bg-BG" dirty="0" err="1"/>
              <a:t>очень</a:t>
            </a:r>
            <a:r>
              <a:rPr lang="bg-BG" dirty="0"/>
              <a:t> рано. В	37 </a:t>
            </a:r>
            <a:r>
              <a:rPr lang="bg-BG" dirty="0" err="1"/>
              <a:t>лет</a:t>
            </a:r>
            <a:r>
              <a:rPr lang="bg-BG" dirty="0"/>
              <a:t> он </a:t>
            </a:r>
            <a:r>
              <a:rPr lang="bg-BG" dirty="0" err="1"/>
              <a:t>погибает</a:t>
            </a:r>
            <a:r>
              <a:rPr lang="bg-BG" dirty="0"/>
              <a:t> от </a:t>
            </a:r>
            <a:r>
              <a:rPr lang="bg-BG" dirty="0" err="1"/>
              <a:t>смертельного</a:t>
            </a:r>
            <a:r>
              <a:rPr lang="bg-BG" dirty="0"/>
              <a:t> ранения, </a:t>
            </a:r>
            <a:r>
              <a:rPr lang="bg-BG" dirty="0" err="1"/>
              <a:t>полученного</a:t>
            </a:r>
            <a:r>
              <a:rPr lang="bg-BG" dirty="0"/>
              <a:t> на </a:t>
            </a:r>
            <a:r>
              <a:rPr lang="bg-BG" dirty="0" err="1"/>
              <a:t>дуэли</a:t>
            </a:r>
            <a:r>
              <a:rPr lang="bg-BG" dirty="0"/>
              <a:t> с </a:t>
            </a:r>
            <a:r>
              <a:rPr lang="bg-BG" dirty="0" err="1"/>
              <a:t>приёмным</a:t>
            </a:r>
            <a:r>
              <a:rPr lang="bg-BG" dirty="0"/>
              <a:t> </a:t>
            </a:r>
            <a:r>
              <a:rPr lang="bg-BG" dirty="0" err="1"/>
              <a:t>сыном</a:t>
            </a:r>
            <a:r>
              <a:rPr lang="bg-BG" dirty="0"/>
              <a:t> </a:t>
            </a:r>
            <a:r>
              <a:rPr lang="bg-BG" dirty="0" err="1"/>
              <a:t>голландского</a:t>
            </a:r>
            <a:r>
              <a:rPr lang="bg-BG" dirty="0"/>
              <a:t> </a:t>
            </a:r>
            <a:r>
              <a:rPr lang="bg-BG" dirty="0" err="1"/>
              <a:t>посланника</a:t>
            </a:r>
            <a:r>
              <a:rPr lang="bg-BG" dirty="0"/>
              <a:t> </a:t>
            </a:r>
            <a:r>
              <a:rPr lang="bg-BG" dirty="0" err="1"/>
              <a:t>Жоржем</a:t>
            </a:r>
            <a:r>
              <a:rPr lang="bg-BG" dirty="0"/>
              <a:t> </a:t>
            </a:r>
            <a:r>
              <a:rPr lang="bg-BG" dirty="0" err="1"/>
              <a:t>Дантесом</a:t>
            </a:r>
            <a:r>
              <a:rPr lang="bg-BG" dirty="0"/>
              <a:t>. Пушкин </a:t>
            </a:r>
            <a:r>
              <a:rPr lang="bg-BG" dirty="0" err="1"/>
              <a:t>защищал</a:t>
            </a:r>
            <a:r>
              <a:rPr lang="bg-BG" dirty="0"/>
              <a:t> </a:t>
            </a:r>
            <a:r>
              <a:rPr lang="bg-BG" dirty="0" err="1"/>
              <a:t>честь</a:t>
            </a:r>
            <a:r>
              <a:rPr lang="bg-BG" dirty="0"/>
              <a:t> </a:t>
            </a:r>
            <a:r>
              <a:rPr lang="bg-BG" dirty="0" err="1"/>
              <a:t>своей</a:t>
            </a:r>
            <a:r>
              <a:rPr lang="bg-BG" dirty="0"/>
              <a:t> </a:t>
            </a:r>
            <a:r>
              <a:rPr lang="bg-BG" dirty="0" err="1"/>
              <a:t>жены</a:t>
            </a:r>
            <a:r>
              <a:rPr lang="bg-BG" dirty="0"/>
              <a:t> </a:t>
            </a:r>
            <a:r>
              <a:rPr lang="bg-BG" dirty="0" err="1"/>
              <a:t>Натальи</a:t>
            </a:r>
            <a:r>
              <a:rPr lang="bg-BG" dirty="0"/>
              <a:t> </a:t>
            </a:r>
            <a:r>
              <a:rPr lang="bg-BG" dirty="0" err="1"/>
              <a:t>Николаевны</a:t>
            </a:r>
            <a:r>
              <a:rPr lang="bg-BG" dirty="0"/>
              <a:t>, </a:t>
            </a:r>
            <a:r>
              <a:rPr lang="bg-BG" dirty="0" err="1"/>
              <a:t>первой</a:t>
            </a:r>
            <a:r>
              <a:rPr lang="bg-BG" dirty="0"/>
              <a:t> </a:t>
            </a:r>
            <a:r>
              <a:rPr lang="bg-BG" dirty="0" err="1"/>
              <a:t>петербургской</a:t>
            </a:r>
            <a:r>
              <a:rPr lang="bg-BG" dirty="0"/>
              <a:t> </a:t>
            </a:r>
            <a:r>
              <a:rPr lang="bg-BG" dirty="0" err="1"/>
              <a:t>красавицы</a:t>
            </a:r>
            <a:r>
              <a:rPr lang="bg-BG" dirty="0"/>
              <a:t> </a:t>
            </a:r>
            <a:r>
              <a:rPr lang="bg-BG" dirty="0" err="1"/>
              <a:t>того</a:t>
            </a:r>
            <a:r>
              <a:rPr lang="bg-BG" dirty="0"/>
              <a:t> времени, за </a:t>
            </a:r>
            <a:r>
              <a:rPr lang="bg-BG" dirty="0" err="1"/>
              <a:t>которой</a:t>
            </a:r>
            <a:r>
              <a:rPr lang="bg-BG" dirty="0"/>
              <a:t> </a:t>
            </a:r>
            <a:r>
              <a:rPr lang="bg-BG" dirty="0" err="1"/>
              <a:t>вызывающе</a:t>
            </a:r>
            <a:r>
              <a:rPr lang="bg-BG" dirty="0"/>
              <a:t> </a:t>
            </a:r>
            <a:r>
              <a:rPr lang="bg-BG" dirty="0" err="1"/>
              <a:t>ухаживал</a:t>
            </a:r>
            <a:r>
              <a:rPr lang="bg-BG" dirty="0"/>
              <a:t> </a:t>
            </a:r>
            <a:r>
              <a:rPr lang="bg-BG" dirty="0" err="1"/>
              <a:t>Дентес</a:t>
            </a:r>
            <a:r>
              <a:rPr lang="bg-BG" dirty="0"/>
              <a:t>.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24267EAB-95F8-42B1-9BA3-A1E5A9AD91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6175" y="1295400"/>
            <a:ext cx="3836450" cy="4778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>
            <a:extLst>
              <a:ext uri="{FF2B5EF4-FFF2-40B4-BE49-F238E27FC236}">
                <a16:creationId xmlns:a16="http://schemas.microsoft.com/office/drawing/2014/main" id="{9BF48CCC-B095-47FC-B949-EA2DA1AA3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509" y="6064971"/>
            <a:ext cx="3017782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18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2A583241-A4E6-4264-8189-7648756D7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2282EEA9-FEF0-4E4F-86A1-22476A3CE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624108"/>
            <a:ext cx="8915400" cy="3777622"/>
          </a:xfrm>
        </p:spPr>
        <p:txBody>
          <a:bodyPr/>
          <a:lstStyle/>
          <a:p>
            <a:r>
              <a:rPr lang="bg-BG" dirty="0"/>
              <a:t>В </a:t>
            </a:r>
            <a:r>
              <a:rPr lang="bg-BG" dirty="0" err="1"/>
              <a:t>Росии</a:t>
            </a:r>
            <a:r>
              <a:rPr lang="bg-BG" dirty="0"/>
              <a:t> творчество </a:t>
            </a:r>
            <a:r>
              <a:rPr lang="bg-BG" dirty="0" err="1"/>
              <a:t>Пушкина</a:t>
            </a:r>
            <a:r>
              <a:rPr lang="bg-BG" dirty="0"/>
              <a:t> </a:t>
            </a:r>
            <a:r>
              <a:rPr lang="bg-BG" dirty="0" err="1"/>
              <a:t>считается</a:t>
            </a:r>
            <a:r>
              <a:rPr lang="bg-BG" dirty="0"/>
              <a:t> </a:t>
            </a:r>
            <a:r>
              <a:rPr lang="bg-BG" dirty="0" err="1"/>
              <a:t>вершиной</a:t>
            </a:r>
            <a:r>
              <a:rPr lang="bg-BG" dirty="0"/>
              <a:t> </a:t>
            </a:r>
            <a:r>
              <a:rPr lang="bg-BG" dirty="0" err="1"/>
              <a:t>русской</a:t>
            </a:r>
            <a:r>
              <a:rPr lang="bg-BG" dirty="0"/>
              <a:t> </a:t>
            </a:r>
            <a:r>
              <a:rPr lang="bg-BG" dirty="0" err="1"/>
              <a:t>культурый</a:t>
            </a:r>
            <a:r>
              <a:rPr lang="bg-BG" dirty="0"/>
              <a:t>. В своих </a:t>
            </a:r>
            <a:r>
              <a:rPr lang="bg-BG" dirty="0" err="1"/>
              <a:t>произведениях</a:t>
            </a:r>
            <a:r>
              <a:rPr lang="bg-BG" dirty="0"/>
              <a:t> он </a:t>
            </a:r>
            <a:r>
              <a:rPr lang="bg-BG" dirty="0" err="1"/>
              <a:t>объединил</a:t>
            </a:r>
            <a:r>
              <a:rPr lang="bg-BG" dirty="0"/>
              <a:t> </a:t>
            </a:r>
            <a:r>
              <a:rPr lang="bg-BG" dirty="0" err="1"/>
              <a:t>разные</a:t>
            </a:r>
            <a:r>
              <a:rPr lang="bg-BG" dirty="0"/>
              <a:t>  </a:t>
            </a:r>
            <a:r>
              <a:rPr lang="bg-BG" dirty="0" err="1"/>
              <a:t>стилистические</a:t>
            </a:r>
            <a:r>
              <a:rPr lang="bg-BG" dirty="0"/>
              <a:t> </a:t>
            </a:r>
            <a:r>
              <a:rPr lang="bg-BG" dirty="0" err="1"/>
              <a:t>пласты</a:t>
            </a:r>
            <a:r>
              <a:rPr lang="bg-BG" dirty="0"/>
              <a:t> </a:t>
            </a:r>
            <a:r>
              <a:rPr lang="bg-BG" dirty="0" err="1"/>
              <a:t>русского</a:t>
            </a:r>
            <a:r>
              <a:rPr lang="bg-BG" dirty="0"/>
              <a:t> </a:t>
            </a:r>
            <a:r>
              <a:rPr lang="bg-BG" dirty="0" err="1"/>
              <a:t>языка</a:t>
            </a:r>
            <a:r>
              <a:rPr lang="bg-BG" dirty="0"/>
              <a:t>, </a:t>
            </a:r>
            <a:r>
              <a:rPr lang="bg-BG" dirty="0" err="1"/>
              <a:t>синтезировал</a:t>
            </a:r>
            <a:r>
              <a:rPr lang="bg-BG" dirty="0"/>
              <a:t> </a:t>
            </a:r>
            <a:r>
              <a:rPr lang="bg-BG" dirty="0" err="1"/>
              <a:t>разные</a:t>
            </a:r>
            <a:r>
              <a:rPr lang="bg-BG" dirty="0"/>
              <a:t> </a:t>
            </a:r>
            <a:r>
              <a:rPr lang="bg-BG" dirty="0" err="1"/>
              <a:t>стили</a:t>
            </a:r>
            <a:r>
              <a:rPr lang="bg-BG" dirty="0"/>
              <a:t>, освободил </a:t>
            </a:r>
            <a:r>
              <a:rPr lang="bg-BG" dirty="0" err="1"/>
              <a:t>язык</a:t>
            </a:r>
            <a:r>
              <a:rPr lang="bg-BG" dirty="0"/>
              <a:t> </a:t>
            </a:r>
            <a:r>
              <a:rPr lang="bg-BG" dirty="0" err="1"/>
              <a:t>литературы</a:t>
            </a:r>
            <a:r>
              <a:rPr lang="bg-BG" dirty="0"/>
              <a:t> от </a:t>
            </a:r>
            <a:r>
              <a:rPr lang="bg-BG" dirty="0" err="1"/>
              <a:t>искусственных</a:t>
            </a:r>
            <a:r>
              <a:rPr lang="bg-BG" dirty="0"/>
              <a:t> </a:t>
            </a:r>
            <a:r>
              <a:rPr lang="bg-BG" dirty="0" err="1"/>
              <a:t>запретов</a:t>
            </a:r>
            <a:r>
              <a:rPr lang="bg-BG" dirty="0"/>
              <a:t> и </a:t>
            </a:r>
            <a:r>
              <a:rPr lang="bg-BG" dirty="0" err="1"/>
              <a:t>канонов</a:t>
            </a:r>
            <a:r>
              <a:rPr lang="bg-BG" dirty="0"/>
              <a:t> и </a:t>
            </a:r>
            <a:r>
              <a:rPr lang="bg-BG" dirty="0" err="1"/>
              <a:t>создал</a:t>
            </a:r>
            <a:r>
              <a:rPr lang="bg-BG" dirty="0"/>
              <a:t> </a:t>
            </a:r>
            <a:r>
              <a:rPr lang="bg-BG" dirty="0" err="1"/>
              <a:t>таким</a:t>
            </a:r>
            <a:r>
              <a:rPr lang="bg-BG" dirty="0"/>
              <a:t> </a:t>
            </a:r>
            <a:r>
              <a:rPr lang="bg-BG" dirty="0" err="1"/>
              <a:t>образом</a:t>
            </a:r>
            <a:r>
              <a:rPr lang="bg-BG" dirty="0"/>
              <a:t> </a:t>
            </a:r>
            <a:r>
              <a:rPr lang="bg-BG" dirty="0" err="1"/>
              <a:t>современный</a:t>
            </a:r>
            <a:r>
              <a:rPr lang="bg-BG" dirty="0"/>
              <a:t> </a:t>
            </a:r>
            <a:r>
              <a:rPr lang="bg-BG" dirty="0" err="1"/>
              <a:t>русский</a:t>
            </a:r>
            <a:r>
              <a:rPr lang="bg-BG" dirty="0"/>
              <a:t> </a:t>
            </a:r>
            <a:r>
              <a:rPr lang="bg-BG" dirty="0" err="1"/>
              <a:t>литературный</a:t>
            </a:r>
            <a:r>
              <a:rPr lang="bg-BG" dirty="0"/>
              <a:t> </a:t>
            </a:r>
            <a:r>
              <a:rPr lang="bg-BG" dirty="0" err="1"/>
              <a:t>язык</a:t>
            </a:r>
            <a:r>
              <a:rPr lang="bg-BG" dirty="0"/>
              <a:t>.</a:t>
            </a:r>
          </a:p>
        </p:txBody>
      </p:sp>
      <p:pic>
        <p:nvPicPr>
          <p:cNvPr id="4" name="Картина 3">
            <a:extLst>
              <a:ext uri="{FF2B5EF4-FFF2-40B4-BE49-F238E27FC236}">
                <a16:creationId xmlns:a16="http://schemas.microsoft.com/office/drawing/2014/main" id="{E11D8AC2-B163-42D5-A7F1-7899B0C62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081" y="2356476"/>
            <a:ext cx="3533919" cy="4090511"/>
          </a:xfrm>
          <a:prstGeom prst="rect">
            <a:avLst/>
          </a:prstGeom>
        </p:spPr>
      </p:pic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FD3D6709-64C8-4C79-BCDB-61922065DB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563" y="2356475"/>
            <a:ext cx="2722049" cy="4090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634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Загатване">
  <a:themeElements>
    <a:clrScheme name="Загатване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Загатване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Загатване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169</TotalTime>
  <Words>339</Words>
  <Application>Microsoft Office PowerPoint</Application>
  <PresentationFormat>Широк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Загатване</vt:lpstr>
      <vt:lpstr>Александр Сергеевич Пушкин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Сергеевич Пушкин</dc:title>
  <dc:creator>TEA</dc:creator>
  <cp:lastModifiedBy>TEA</cp:lastModifiedBy>
  <cp:revision>18</cp:revision>
  <dcterms:created xsi:type="dcterms:W3CDTF">2020-05-29T08:12:30Z</dcterms:created>
  <dcterms:modified xsi:type="dcterms:W3CDTF">2020-05-29T16:34:36Z</dcterms:modified>
</cp:coreProperties>
</file>