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6" r:id="rId2"/>
    <p:sldId id="269" r:id="rId3"/>
    <p:sldId id="257" r:id="rId4"/>
    <p:sldId id="258" r:id="rId5"/>
    <p:sldId id="259" r:id="rId6"/>
    <p:sldId id="260" r:id="rId7"/>
    <p:sldId id="266" r:id="rId8"/>
    <p:sldId id="268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</p:sldIdLst>
  <p:sldSz cx="12192000" cy="6858000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CCFF99"/>
    <a:srgbClr val="CCFF33"/>
    <a:srgbClr val="99FF66"/>
    <a:srgbClr val="FF3300"/>
    <a:srgbClr val="990000"/>
    <a:srgbClr val="CC3300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514843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9E9E9"/>
          </a:solidFill>
        </a:fill>
      </a:tcStyle>
    </a:wholeTbl>
    <a:band1H>
      <a:tcStyle>
        <a:tcBdr/>
        <a:fill>
          <a:solidFill>
            <a:srgbClr val="D0CFCF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D0CFCF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514843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514843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514843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51484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18" d="100"/>
          <a:sy n="118" d="100"/>
        </p:scale>
        <p:origin x="-270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горен колонтитул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bg-BG" sz="1200" b="0" i="0" u="none" strike="noStrike" kern="1200" cap="none" spc="0" baseline="0">
              <a:solidFill>
                <a:srgbClr val="514843"/>
              </a:solidFill>
              <a:uFillTx/>
              <a:latin typeface="Arial" pitchFamily="34"/>
            </a:endParaRPr>
          </a:p>
        </p:txBody>
      </p:sp>
      <p:sp>
        <p:nvSpPr>
          <p:cNvPr id="3" name="Контейнер за дата 2"/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D790F4A-59F9-4C1D-820F-01EC0FB422F4}" type="datetime1">
              <a:rPr lang="bg-BG" sz="1200" b="0" i="0" u="none" strike="noStrike" kern="1200" cap="none" spc="0" baseline="0">
                <a:solidFill>
                  <a:srgbClr val="514843"/>
                </a:solidFill>
                <a:uFillTx/>
                <a:latin typeface="Arial" pitchFamily="34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7.7.2021 г.</a:t>
            </a:fld>
            <a:endParaRPr lang="bg-BG" sz="1200" b="0" i="0" u="none" strike="noStrike" kern="1200" cap="none" spc="0" baseline="0">
              <a:solidFill>
                <a:srgbClr val="514843"/>
              </a:solidFill>
              <a:uFillTx/>
              <a:latin typeface="Arial" pitchFamily="34"/>
            </a:endParaRPr>
          </a:p>
        </p:txBody>
      </p:sp>
      <p:sp>
        <p:nvSpPr>
          <p:cNvPr id="4" name="Контейнер за долен колонтитул 3"/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bg-BG" sz="1200" b="0" i="0" u="none" strike="noStrike" kern="1200" cap="none" spc="0" baseline="0">
              <a:solidFill>
                <a:srgbClr val="514843"/>
              </a:solidFill>
              <a:uFillTx/>
              <a:latin typeface="Arial" pitchFamily="34"/>
            </a:endParaRPr>
          </a:p>
        </p:txBody>
      </p:sp>
      <p:sp>
        <p:nvSpPr>
          <p:cNvPr id="5" name="Контейнер за номер на слайд 4"/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5AE8A22-23D6-47B9-A71D-9A7D1CE71CB8}" type="slidenum">
              <a:t>‹#›</a:t>
            </a:fld>
            <a:endParaRPr lang="bg-BG" sz="1200" b="0" i="0" u="none" strike="noStrike" kern="1200" cap="none" spc="0" baseline="0">
              <a:solidFill>
                <a:srgbClr val="514843"/>
              </a:solidFill>
              <a:uFillTx/>
              <a:latin typeface="Arial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8983696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горен колонтитул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bg-BG" sz="1200" b="0" i="0" u="none" strike="noStrike" kern="1200" cap="none" spc="0" baseline="0">
                <a:solidFill>
                  <a:srgbClr val="514843"/>
                </a:solidFill>
                <a:uFillTx/>
                <a:latin typeface="Arial" pitchFamily="34"/>
              </a:defRPr>
            </a:lvl1pPr>
          </a:lstStyle>
          <a:p>
            <a:pPr lvl="0"/>
            <a:endParaRPr lang="bg-BG"/>
          </a:p>
        </p:txBody>
      </p:sp>
      <p:sp>
        <p:nvSpPr>
          <p:cNvPr id="3" name="Контейнер за дата 2"/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bg-BG" sz="1200" b="0" i="0" u="none" strike="noStrike" kern="1200" cap="none" spc="0" baseline="0">
                <a:solidFill>
                  <a:srgbClr val="514843"/>
                </a:solidFill>
                <a:uFillTx/>
                <a:latin typeface="Arial" pitchFamily="34"/>
              </a:defRPr>
            </a:lvl1pPr>
          </a:lstStyle>
          <a:p>
            <a:pPr lvl="0"/>
            <a:fld id="{9AA08D4C-3E63-4B61-BF91-9A9FDAF7A55B}" type="datetime1">
              <a:rPr lang="bg-BG"/>
              <a:pPr lvl="0"/>
              <a:t>7.7.2021 г.</a:t>
            </a:fld>
            <a:endParaRPr lang="bg-BG"/>
          </a:p>
        </p:txBody>
      </p:sp>
      <p:sp>
        <p:nvSpPr>
          <p:cNvPr id="4" name="Контейнер за изображение на слайд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Контейнер за бележки 4"/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bg-BG"/>
              <a:t>Щракнете, за да редактирате стилове на текст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</a:p>
        </p:txBody>
      </p:sp>
      <p:sp>
        <p:nvSpPr>
          <p:cNvPr id="6" name="Контейнер за долен колонтитул 5"/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bg-BG" sz="1200" b="0" i="0" u="none" strike="noStrike" kern="1200" cap="none" spc="0" baseline="0">
                <a:solidFill>
                  <a:srgbClr val="514843"/>
                </a:solidFill>
                <a:uFillTx/>
                <a:latin typeface="Arial" pitchFamily="34"/>
              </a:defRPr>
            </a:lvl1pPr>
          </a:lstStyle>
          <a:p>
            <a:pPr lvl="0"/>
            <a:endParaRPr lang="bg-BG"/>
          </a:p>
        </p:txBody>
      </p:sp>
      <p:sp>
        <p:nvSpPr>
          <p:cNvPr id="7" name="Контейнер за номер на слайд 6"/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bg-BG" sz="1200" b="0" i="0" u="none" strike="noStrike" kern="1200" cap="none" spc="0" baseline="0">
                <a:solidFill>
                  <a:srgbClr val="514843"/>
                </a:solidFill>
                <a:uFillTx/>
                <a:latin typeface="Arial" pitchFamily="34"/>
              </a:defRPr>
            </a:lvl1pPr>
          </a:lstStyle>
          <a:p>
            <a:pPr lvl="0"/>
            <a:fld id="{0A55A931-46DD-4771-99F8-3C81E4A030E1}" type="slidenum"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854420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bg-BG" sz="1200" b="0" i="0" u="none" strike="noStrike" kern="1200" cap="none" spc="0" baseline="0">
        <a:solidFill>
          <a:srgbClr val="514843"/>
        </a:solidFill>
        <a:uFillTx/>
        <a:latin typeface="Arial" pitchFamily="34"/>
        <a:cs typeface="Arial" pitchFamily="34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bg-BG" sz="1200" b="0" i="0" u="none" strike="noStrike" kern="1200" cap="none" spc="0" baseline="0">
        <a:solidFill>
          <a:srgbClr val="514843"/>
        </a:solidFill>
        <a:uFillTx/>
        <a:latin typeface="Arial" pitchFamily="34"/>
        <a:cs typeface="Arial" pitchFamily="34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bg-BG" sz="1200" b="0" i="0" u="none" strike="noStrike" kern="1200" cap="none" spc="0" baseline="0">
        <a:solidFill>
          <a:srgbClr val="514843"/>
        </a:solidFill>
        <a:uFillTx/>
        <a:latin typeface="Arial" pitchFamily="34"/>
        <a:cs typeface="Arial" pitchFamily="34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bg-BG" sz="1200" b="0" i="0" u="none" strike="noStrike" kern="1200" cap="none" spc="0" baseline="0">
        <a:solidFill>
          <a:srgbClr val="514843"/>
        </a:solidFill>
        <a:uFillTx/>
        <a:latin typeface="Arial" pitchFamily="34"/>
        <a:cs typeface="Arial" pitchFamily="34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bg-BG" sz="1200" b="0" i="0" u="none" strike="noStrike" kern="1200" cap="none" spc="0" baseline="0">
        <a:solidFill>
          <a:srgbClr val="514843"/>
        </a:solidFill>
        <a:uFillTx/>
        <a:latin typeface="Arial" pitchFamily="34"/>
        <a:cs typeface="Arial" pitchFamily="34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Контейнер за бележ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lvl="0"/>
            <a:r>
              <a:rPr lang="bg-BG" b="1" i="1"/>
              <a:t>ЗАБЕЛЕЖКА:</a:t>
            </a:r>
          </a:p>
          <a:p>
            <a:pPr lvl="0"/>
            <a:r>
              <a:rPr lang="bg-BG" i="1"/>
              <a:t>За да промените изображението на този слайд, изберете картината и я изтрийте. След това щракнете върху иконата "Картини" в контейнера, за да вмъкнете собствено изображение.</a:t>
            </a:r>
          </a:p>
        </p:txBody>
      </p:sp>
      <p:sp>
        <p:nvSpPr>
          <p:cNvPr id="4" name="Контейнер за номер на слайд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8B86D1F-D3CE-4F66-A3BF-9169D11C7E70}" type="slidenum">
              <a:t>1</a:t>
            </a:fld>
            <a:endParaRPr lang="bg-BG" sz="1200" b="0" i="0" u="none" strike="noStrike" kern="1200" cap="none" spc="0" baseline="0">
              <a:solidFill>
                <a:srgbClr val="514843"/>
              </a:solidFill>
              <a:uFillTx/>
              <a:latin typeface="Arial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13361755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Контейнер за бележ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Контейнер за номер на слайд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C7BBA61-C022-4266-AC13-5EA5E8796F5B}" type="slidenum">
              <a:t>3</a:t>
            </a:fld>
            <a:endParaRPr lang="bg-BG" sz="1200" b="0" i="0" u="none" strike="noStrike" kern="1200" cap="none" spc="0" baseline="0">
              <a:solidFill>
                <a:srgbClr val="514843"/>
              </a:solidFill>
              <a:uFillTx/>
              <a:latin typeface="Arial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37620068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Контейнер за бележ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Контейнер за номер на слайд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A5EC632-9D8C-42D1-9D05-5EFC780803B4}" type="slidenum">
              <a:t>4</a:t>
            </a:fld>
            <a:endParaRPr lang="bg-BG" sz="1200" b="0" i="0" u="none" strike="noStrike" kern="1200" cap="none" spc="0" baseline="0">
              <a:solidFill>
                <a:srgbClr val="514843"/>
              </a:solidFill>
              <a:uFillTx/>
              <a:latin typeface="Arial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5171279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Контейнер за бележ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Контейнер за номер на слайд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24B4ECE-6692-4F5B-8004-E08B86B405E2}" type="slidenum">
              <a:t>5</a:t>
            </a:fld>
            <a:endParaRPr lang="bg-BG" sz="1200" b="0" i="0" u="none" strike="noStrike" kern="1200" cap="none" spc="0" baseline="0">
              <a:solidFill>
                <a:srgbClr val="514843"/>
              </a:solidFill>
              <a:uFillTx/>
              <a:latin typeface="Arial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20884468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Контейнер за бележ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Контейнер за номер на слайд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7847386-5E6B-4596-B837-DDD8DA921122}" type="slidenum">
              <a:t>6</a:t>
            </a:fld>
            <a:endParaRPr lang="bg-BG" sz="1200" b="0" i="0" u="none" strike="noStrike" kern="1200" cap="none" spc="0" baseline="0">
              <a:solidFill>
                <a:srgbClr val="514843"/>
              </a:solidFill>
              <a:uFillTx/>
              <a:latin typeface="Arial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20361713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Контейнер за бележ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Контейнер за номер на слайд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37E2F89-A10E-401E-8C52-0F915FBB1F59}" type="slidenum">
              <a:t>7</a:t>
            </a:fld>
            <a:endParaRPr lang="bg-BG" sz="1200" b="0" i="0" u="none" strike="noStrike" kern="1200" cap="none" spc="0" baseline="0">
              <a:solidFill>
                <a:srgbClr val="514843"/>
              </a:solidFill>
              <a:uFillTx/>
              <a:latin typeface="Arial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23628967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изображение на слайд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Контейнер за бележ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Контейнер за номер на слайд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23C5465-2605-49CC-9A97-75FC133739B7}" type="slidenum">
              <a:t>8</a:t>
            </a:fld>
            <a:endParaRPr lang="bg-BG" sz="1200" b="0" i="0" u="none" strike="noStrike" kern="1200" cap="none" spc="0" baseline="0">
              <a:solidFill>
                <a:srgbClr val="514843"/>
              </a:solidFill>
              <a:uFillTx/>
              <a:latin typeface="Arial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31319974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/>
          <p:nvPr/>
        </p:nvGrpSpPr>
        <p:grpSpPr>
          <a:xfrm>
            <a:off x="-16934" y="0"/>
            <a:ext cx="12231160" cy="6856216"/>
            <a:chOff x="-16934" y="0"/>
            <a:chExt cx="12231160" cy="6856216"/>
          </a:xfrm>
        </p:grpSpPr>
        <p:pic>
          <p:nvPicPr>
            <p:cNvPr id="3" name="Picture 15" descr="HD-PanelTitleR1.png">
              <a:extLst>
                <a:ext uri="{FF2B5EF4-FFF2-40B4-BE49-F238E27FC236}">
                  <a16:creationId xmlns=""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12188823" cy="6856216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4" name="Rectangle 25"/>
            <p:cNvSpPr/>
            <p:nvPr/>
          </p:nvSpPr>
          <p:spPr>
            <a:xfrm>
              <a:off x="2328327" y="1540928"/>
              <a:ext cx="7543800" cy="3835405"/>
            </a:xfrm>
            <a:prstGeom prst="rect">
              <a:avLst/>
            </a:prstGeom>
            <a:noFill/>
            <a:ln w="15873" cap="flat">
              <a:solidFill>
                <a:srgbClr val="83992A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pic>
          <p:nvPicPr>
            <p:cNvPr id="5" name="Picture 16" descr="HDRibbonTitle-UniformTrim.png">
              <a:extLst>
                <a:ext uri="{FF2B5EF4-FFF2-40B4-BE49-F238E27FC236}">
                  <a16:creationId xmlns=""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>
            <a:xfrm>
              <a:off x="-16934" y="3147611"/>
              <a:ext cx="2478024" cy="612648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6" name="Picture 19" descr="HDRibbonTitle-UniformTrim.png">
              <a:extLst>
                <a:ext uri="{FF2B5EF4-FFF2-40B4-BE49-F238E27FC236}">
                  <a16:creationId xmlns=""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>
            <a:xfrm>
              <a:off x="9736202" y="3147611"/>
              <a:ext cx="2478024" cy="612648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7" name="Title 1"/>
          <p:cNvSpPr txBox="1">
            <a:spLocks noGrp="1"/>
          </p:cNvSpPr>
          <p:nvPr>
            <p:ph type="ctrTitle"/>
          </p:nvPr>
        </p:nvSpPr>
        <p:spPr>
          <a:xfrm>
            <a:off x="2692395" y="1871127"/>
            <a:ext cx="6815672" cy="1515535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8" name="Subtitle 2"/>
          <p:cNvSpPr txBox="1">
            <a:spLocks noGrp="1"/>
          </p:cNvSpPr>
          <p:nvPr>
            <p:ph type="subTitle" idx="1"/>
          </p:nvPr>
        </p:nvSpPr>
        <p:spPr>
          <a:xfrm>
            <a:off x="2692395" y="3657600"/>
            <a:ext cx="6815672" cy="1320805"/>
          </a:xfrm>
        </p:spPr>
        <p:txBody>
          <a:bodyPr anchorCtr="1"/>
          <a:lstStyle>
            <a:lvl1pPr marL="0" indent="0" algn="ctr">
              <a:spcBef>
                <a:spcPts val="500"/>
              </a:spcBef>
              <a:buNone/>
              <a:defRPr sz="2100">
                <a:solidFill>
                  <a:srgbClr val="000000"/>
                </a:solidFill>
              </a:defRPr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9" name="Date Placeholder 3"/>
          <p:cNvSpPr txBox="1">
            <a:spLocks noGrp="1"/>
          </p:cNvSpPr>
          <p:nvPr>
            <p:ph type="dt" sz="half" idx="7"/>
          </p:nvPr>
        </p:nvSpPr>
        <p:spPr>
          <a:xfrm>
            <a:off x="7983233" y="5037667"/>
            <a:ext cx="897465" cy="279404"/>
          </a:xfrm>
        </p:spPr>
        <p:txBody>
          <a:bodyPr/>
          <a:lstStyle>
            <a:lvl1pPr>
              <a:defRPr/>
            </a:lvl1pPr>
          </a:lstStyle>
          <a:p>
            <a:pPr lvl="0"/>
            <a:fld id="{702E31B7-412E-45D7-A042-8AF565484855}" type="datetime1">
              <a:rPr lang="bg-BG"/>
              <a:pPr lvl="0"/>
              <a:t>7.7.2021 г.</a:t>
            </a:fld>
            <a:endParaRPr lang="bg-BG"/>
          </a:p>
        </p:txBody>
      </p:sp>
      <p:sp>
        <p:nvSpPr>
          <p:cNvPr id="10" name="Footer Placeholder 4"/>
          <p:cNvSpPr txBox="1">
            <a:spLocks noGrp="1"/>
          </p:cNvSpPr>
          <p:nvPr>
            <p:ph type="ftr" sz="quarter" idx="9"/>
          </p:nvPr>
        </p:nvSpPr>
        <p:spPr>
          <a:xfrm>
            <a:off x="2692395" y="5037667"/>
            <a:ext cx="5214631" cy="279404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bg-BG"/>
          </a:p>
        </p:txBody>
      </p:sp>
      <p:sp>
        <p:nvSpPr>
          <p:cNvPr id="11" name="Slide Number Placeholder 5"/>
          <p:cNvSpPr txBox="1">
            <a:spLocks noGrp="1"/>
          </p:cNvSpPr>
          <p:nvPr>
            <p:ph type="sldNum" sz="quarter" idx="8"/>
          </p:nvPr>
        </p:nvSpPr>
        <p:spPr>
          <a:xfrm>
            <a:off x="8956895" y="5037667"/>
            <a:ext cx="551163" cy="279404"/>
          </a:xfrm>
        </p:spPr>
        <p:txBody>
          <a:bodyPr/>
          <a:lstStyle>
            <a:lvl1pPr>
              <a:defRPr/>
            </a:lvl1pPr>
          </a:lstStyle>
          <a:p>
            <a:pPr lvl="0"/>
            <a:fld id="{1693C97A-6D53-4CA8-9087-22DF28957094}" type="slidenum">
              <a:t>‹#›</a:t>
            </a:fld>
            <a:endParaRPr lang="bg-BG"/>
          </a:p>
        </p:txBody>
      </p:sp>
      <p:cxnSp>
        <p:nvCxnSpPr>
          <p:cNvPr id="12" name="Straight Connector 14"/>
          <p:cNvCxnSpPr/>
          <p:nvPr/>
        </p:nvCxnSpPr>
        <p:spPr>
          <a:xfrm>
            <a:off x="2692395" y="3522131"/>
            <a:ext cx="6815673" cy="0"/>
          </a:xfrm>
          <a:prstGeom prst="straightConnector1">
            <a:avLst/>
          </a:prstGeom>
          <a:noFill/>
          <a:ln w="15873" cap="flat">
            <a:solidFill>
              <a:srgbClr val="83992A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2794713369"/>
      </p:ext>
    </p:extLst>
  </p:cSld>
  <p:clrMapOvr>
    <a:masterClrMapping/>
  </p:clrMapOvr>
  <p:transition spd="slow">
    <p:fade/>
  </p:transition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6"/>
          <p:cNvCxnSpPr/>
          <p:nvPr/>
        </p:nvCxnSpPr>
        <p:spPr>
          <a:xfrm>
            <a:off x="1396169" y="2421468"/>
            <a:ext cx="9407302" cy="0"/>
          </a:xfrm>
          <a:prstGeom prst="straightConnector1">
            <a:avLst/>
          </a:prstGeom>
          <a:noFill/>
          <a:ln w="15873" cap="flat">
            <a:solidFill>
              <a:srgbClr val="83992A"/>
            </a:solidFill>
            <a:prstDash val="solid"/>
            <a:miter/>
          </a:ln>
        </p:spPr>
      </p:cxnSp>
      <p:sp>
        <p:nvSpPr>
          <p:cNvPr id="3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1A27D7C-FAE8-4B60-9DC4-481554334DFE}" type="datetime1">
              <a:rPr lang="bg-BG"/>
              <a:pPr lvl="0"/>
              <a:t>7.7.2021 г.</a:t>
            </a:fld>
            <a:endParaRPr lang="bg-BG"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bg-BG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B17A7FF-4221-4740-9DFC-88ADDAD75D1E}" type="slidenum"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778139187"/>
      </p:ext>
    </p:extLst>
  </p:cSld>
  <p:clrMapOvr>
    <a:masterClrMapping/>
  </p:clrMapOvr>
  <p:transition spd="slow">
    <p:fade/>
  </p:transition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2015072" y="1752603"/>
            <a:ext cx="8158688" cy="1822518"/>
          </a:xfrm>
        </p:spPr>
        <p:txBody>
          <a:bodyPr anchor="b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2015063" y="3846048"/>
            <a:ext cx="8158688" cy="954551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000000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F0E9063-E209-4DCD-9DA8-B22197031914}" type="datetime1">
              <a:rPr lang="bg-BG"/>
              <a:pPr lvl="0"/>
              <a:t>7.7.2021 г.</a:t>
            </a:fld>
            <a:endParaRPr lang="bg-BG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bg-BG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840D0E8-42F9-422D-86AF-845E3ECD3EA6}" type="slidenum">
              <a:t>‹#›</a:t>
            </a:fld>
            <a:endParaRPr lang="bg-BG"/>
          </a:p>
        </p:txBody>
      </p:sp>
      <p:cxnSp>
        <p:nvCxnSpPr>
          <p:cNvPr id="7" name="Straight Connector 15"/>
          <p:cNvCxnSpPr/>
          <p:nvPr/>
        </p:nvCxnSpPr>
        <p:spPr>
          <a:xfrm>
            <a:off x="2012722" y="3710589"/>
            <a:ext cx="8163379" cy="0"/>
          </a:xfrm>
          <a:prstGeom prst="straightConnector1">
            <a:avLst/>
          </a:prstGeom>
          <a:noFill/>
          <a:ln w="15873" cap="flat">
            <a:solidFill>
              <a:srgbClr val="83992A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1961226437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7"/>
          <p:cNvCxnSpPr/>
          <p:nvPr/>
        </p:nvCxnSpPr>
        <p:spPr>
          <a:xfrm>
            <a:off x="1396169" y="2421468"/>
            <a:ext cx="9407302" cy="0"/>
          </a:xfrm>
          <a:prstGeom prst="straightConnector1">
            <a:avLst/>
          </a:prstGeom>
          <a:noFill/>
          <a:ln w="15873" cap="flat">
            <a:solidFill>
              <a:srgbClr val="83992A"/>
            </a:solidFill>
            <a:prstDash val="solid"/>
            <a:miter/>
          </a:ln>
        </p:spPr>
      </p:cxnSp>
      <p:sp>
        <p:nvSpPr>
          <p:cNvPr id="3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Content Placeholder 2"/>
          <p:cNvSpPr txBox="1">
            <a:spLocks noGrp="1"/>
          </p:cNvSpPr>
          <p:nvPr>
            <p:ph idx="1"/>
          </p:nvPr>
        </p:nvSpPr>
        <p:spPr>
          <a:xfrm>
            <a:off x="1298448" y="2560320"/>
            <a:ext cx="4718303" cy="331012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3"/>
          <p:cNvSpPr txBox="1">
            <a:spLocks noGrp="1"/>
          </p:cNvSpPr>
          <p:nvPr>
            <p:ph idx="2"/>
          </p:nvPr>
        </p:nvSpPr>
        <p:spPr>
          <a:xfrm>
            <a:off x="6181344" y="2560320"/>
            <a:ext cx="4718303" cy="331012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53623B7-5C47-4B55-B394-141037509B91}" type="datetime1">
              <a:rPr lang="bg-BG"/>
              <a:pPr lvl="0"/>
              <a:t>7.7.2021 г.</a:t>
            </a:fld>
            <a:endParaRPr lang="bg-BG"/>
          </a:p>
        </p:txBody>
      </p:sp>
      <p:sp>
        <p:nvSpPr>
          <p:cNvPr id="7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bg-BG"/>
          </a:p>
        </p:txBody>
      </p:sp>
      <p:sp>
        <p:nvSpPr>
          <p:cNvPr id="8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97E50B6-EA11-4790-9A3D-7ED5F6B91D66}" type="slidenum"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031887205"/>
      </p:ext>
    </p:extLst>
  </p:cSld>
  <p:clrMapOvr>
    <a:masterClrMapping/>
  </p:clrMapOvr>
  <p:transition spd="slow">
    <p:fade/>
  </p:transition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1295403" y="2658535"/>
            <a:ext cx="4718303" cy="576264"/>
          </a:xfrm>
        </p:spPr>
        <p:txBody>
          <a:bodyPr anchor="b">
            <a:noAutofit/>
          </a:bodyPr>
          <a:lstStyle>
            <a:lvl1pPr marL="0" indent="0">
              <a:spcBef>
                <a:spcPts val="670"/>
              </a:spcBef>
              <a:buNone/>
              <a:defRPr sz="2800">
                <a:solidFill>
                  <a:srgbClr val="83992A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1295403" y="3243257"/>
            <a:ext cx="4718303" cy="263260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 txBox="1">
            <a:spLocks noGrp="1"/>
          </p:cNvSpPr>
          <p:nvPr>
            <p:ph type="body" idx="3"/>
          </p:nvPr>
        </p:nvSpPr>
        <p:spPr>
          <a:xfrm>
            <a:off x="6180667" y="2658535"/>
            <a:ext cx="4718303" cy="576264"/>
          </a:xfrm>
        </p:spPr>
        <p:txBody>
          <a:bodyPr anchor="b">
            <a:noAutofit/>
          </a:bodyPr>
          <a:lstStyle>
            <a:lvl1pPr marL="0" indent="0">
              <a:spcBef>
                <a:spcPts val="670"/>
              </a:spcBef>
              <a:buNone/>
              <a:defRPr sz="2800">
                <a:solidFill>
                  <a:srgbClr val="83992A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 txBox="1">
            <a:spLocks noGrp="1"/>
          </p:cNvSpPr>
          <p:nvPr>
            <p:ph idx="4"/>
          </p:nvPr>
        </p:nvSpPr>
        <p:spPr>
          <a:xfrm>
            <a:off x="6180667" y="3243257"/>
            <a:ext cx="4718303" cy="263260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CF457D4-6687-4979-A721-5C71E66883B1}" type="datetime1">
              <a:rPr lang="bg-BG"/>
              <a:pPr lvl="0"/>
              <a:t>7.7.2021 г.</a:t>
            </a:fld>
            <a:endParaRPr lang="bg-BG"/>
          </a:p>
        </p:txBody>
      </p:sp>
      <p:sp>
        <p:nvSpPr>
          <p:cNvPr id="8" name="Footer Placeholder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bg-BG"/>
          </a:p>
        </p:txBody>
      </p:sp>
      <p:sp>
        <p:nvSpPr>
          <p:cNvPr id="9" name="Slide Number Placeholder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BDA2026-325C-409B-A993-4BAAB2232710}" type="slidenum">
              <a:t>‹#›</a:t>
            </a:fld>
            <a:endParaRPr lang="bg-BG"/>
          </a:p>
        </p:txBody>
      </p:sp>
      <p:cxnSp>
        <p:nvCxnSpPr>
          <p:cNvPr id="10" name="Straight Connector 17"/>
          <p:cNvCxnSpPr/>
          <p:nvPr/>
        </p:nvCxnSpPr>
        <p:spPr>
          <a:xfrm>
            <a:off x="1396169" y="2421468"/>
            <a:ext cx="9407302" cy="0"/>
          </a:xfrm>
          <a:prstGeom prst="straightConnector1">
            <a:avLst/>
          </a:prstGeom>
          <a:noFill/>
          <a:ln w="15873" cap="flat">
            <a:solidFill>
              <a:srgbClr val="83992A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3040575105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4BE1A05-47C4-4564-8E4A-D677615571E8}" type="datetime1">
              <a:rPr lang="bg-BG"/>
              <a:pPr lvl="0"/>
              <a:t>7.7.2021 г.</a:t>
            </a:fld>
            <a:endParaRPr lang="bg-BG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bg-BG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2B696D0-825E-46DA-BAC1-FE1EE5921C8E}" type="slidenum">
              <a:t>‹#›</a:t>
            </a:fld>
            <a:endParaRPr lang="bg-BG"/>
          </a:p>
        </p:txBody>
      </p:sp>
      <p:cxnSp>
        <p:nvCxnSpPr>
          <p:cNvPr id="6" name="Straight Connector 13"/>
          <p:cNvCxnSpPr/>
          <p:nvPr/>
        </p:nvCxnSpPr>
        <p:spPr>
          <a:xfrm>
            <a:off x="1396169" y="2421468"/>
            <a:ext cx="9407302" cy="0"/>
          </a:xfrm>
          <a:prstGeom prst="straightConnector1">
            <a:avLst/>
          </a:prstGeom>
          <a:noFill/>
          <a:ln w="15873" cap="flat">
            <a:solidFill>
              <a:srgbClr val="83992A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3755257607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584EEDB-E726-40A7-81B3-366671EF8919}" type="datetime1">
              <a:rPr lang="bg-BG"/>
              <a:pPr lvl="0"/>
              <a:t>7.7.2021 г.</a:t>
            </a:fld>
            <a:endParaRPr lang="bg-BG"/>
          </a:p>
        </p:txBody>
      </p:sp>
      <p:sp>
        <p:nvSpPr>
          <p:cNvPr id="3" name="Footer Placeholder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bg-BG"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AE1C390-43CE-4CBB-8084-B7F44FF01CBE}" type="slidenum"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803563881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293811" y="1388534"/>
            <a:ext cx="3718453" cy="1371600"/>
          </a:xfrm>
        </p:spPr>
        <p:txBody>
          <a:bodyPr anchor="b"/>
          <a:lstStyle>
            <a:lvl1pPr>
              <a:defRPr sz="2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5418670" y="982129"/>
            <a:ext cx="5469465" cy="4893731"/>
          </a:xfrm>
        </p:spPr>
        <p:txBody>
          <a:bodyPr anchor="ctr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1293811" y="3031062"/>
            <a:ext cx="3718453" cy="2438403"/>
          </a:xfrm>
        </p:spPr>
        <p:txBody>
          <a:bodyPr anchorCtr="1"/>
          <a:lstStyle>
            <a:lvl1pPr marL="0" indent="0" algn="ctr">
              <a:spcBef>
                <a:spcPts val="400"/>
              </a:spcBef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538EA04-491A-437A-B4D6-212C84A2DE30}" type="datetime1">
              <a:rPr lang="bg-BG"/>
              <a:pPr lvl="0"/>
              <a:t>7.7.2021 г.</a:t>
            </a:fld>
            <a:endParaRPr lang="bg-BG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bg-BG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74362EE-BB07-4A24-A77E-15ADF8DEE9AD}" type="slidenum">
              <a:t>‹#›</a:t>
            </a:fld>
            <a:endParaRPr lang="bg-BG"/>
          </a:p>
        </p:txBody>
      </p:sp>
      <p:cxnSp>
        <p:nvCxnSpPr>
          <p:cNvPr id="8" name="Straight Connector 15"/>
          <p:cNvCxnSpPr/>
          <p:nvPr/>
        </p:nvCxnSpPr>
        <p:spPr>
          <a:xfrm>
            <a:off x="1396169" y="2912528"/>
            <a:ext cx="3514497" cy="0"/>
          </a:xfrm>
          <a:prstGeom prst="straightConnector1">
            <a:avLst/>
          </a:prstGeom>
          <a:noFill/>
          <a:ln w="15873" cap="flat">
            <a:solidFill>
              <a:srgbClr val="83992A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261344955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295403" y="1883828"/>
            <a:ext cx="6241813" cy="1371600"/>
          </a:xfrm>
        </p:spPr>
        <p:txBody>
          <a:bodyPr anchor="b"/>
          <a:lstStyle>
            <a:lvl1pPr>
              <a:defRPr sz="28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 txBox="1">
            <a:spLocks noGrp="1"/>
          </p:cNvSpPr>
          <p:nvPr>
            <p:ph type="pic" idx="1"/>
          </p:nvPr>
        </p:nvSpPr>
        <p:spPr>
          <a:xfrm>
            <a:off x="8094826" y="1041401"/>
            <a:ext cx="3063349" cy="4775197"/>
          </a:xfrm>
          <a:ln w="57150">
            <a:solidFill>
              <a:srgbClr val="7F7F7F"/>
            </a:solidFill>
            <a:prstDash val="solid"/>
            <a:miter/>
          </a:ln>
        </p:spPr>
        <p:txBody>
          <a:bodyPr anchorCtr="1"/>
          <a:lstStyle>
            <a:lvl1pPr marL="0" indent="0" algn="ctr">
              <a:spcBef>
                <a:spcPts val="400"/>
              </a:spcBef>
              <a:buNone/>
              <a:defRPr sz="16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1295403" y="3255428"/>
            <a:ext cx="6241813" cy="1828800"/>
          </a:xfrm>
        </p:spPr>
        <p:txBody>
          <a:bodyPr anchorCtr="1"/>
          <a:lstStyle>
            <a:lvl1pPr marL="0" indent="0" algn="ctr">
              <a:spcBef>
                <a:spcPts val="400"/>
              </a:spcBef>
              <a:buNone/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A3A6D11-9A58-4F68-9A3C-A65526DC215A}" type="datetime1">
              <a:rPr lang="bg-BG"/>
              <a:pPr lvl="0"/>
              <a:t>7.7.2021 г.</a:t>
            </a:fld>
            <a:endParaRPr lang="bg-BG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bg-BG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C6046B1-9462-4EF4-B674-349FEC8CEED2}" type="slidenum"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78211438"/>
      </p:ext>
    </p:extLst>
  </p:cSld>
  <p:clrMapOvr>
    <a:masterClrMapping/>
  </p:clrMapOvr>
  <p:transition spd="slow">
    <p:fade/>
  </p:transition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295403" y="4815413"/>
            <a:ext cx="9609667" cy="566735"/>
          </a:xfrm>
        </p:spPr>
        <p:txBody>
          <a:bodyPr anchor="b"/>
          <a:lstStyle>
            <a:lvl1pPr>
              <a:defRPr sz="2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 txBox="1">
            <a:spLocks noGrp="1"/>
          </p:cNvSpPr>
          <p:nvPr>
            <p:ph type="pic" idx="4294967295"/>
          </p:nvPr>
        </p:nvSpPr>
        <p:spPr>
          <a:xfrm>
            <a:off x="1041428" y="1041401"/>
            <a:ext cx="10105976" cy="3335868"/>
          </a:xfrm>
          <a:ln w="57150">
            <a:solidFill>
              <a:srgbClr val="7F7F7F"/>
            </a:solidFill>
            <a:prstDash val="solid"/>
            <a:miter/>
          </a:ln>
        </p:spPr>
        <p:txBody>
          <a:bodyPr anchorCtr="1"/>
          <a:lstStyle>
            <a:lvl1pPr marL="0" indent="0" algn="ctr">
              <a:spcBef>
                <a:spcPts val="400"/>
              </a:spcBef>
              <a:buNone/>
              <a:defRPr sz="16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4294967295"/>
          </p:nvPr>
        </p:nvSpPr>
        <p:spPr>
          <a:xfrm>
            <a:off x="1295403" y="5382149"/>
            <a:ext cx="9609667" cy="493711"/>
          </a:xfrm>
        </p:spPr>
        <p:txBody>
          <a:bodyPr anchorCtr="1"/>
          <a:lstStyle>
            <a:lvl1pPr marL="0" indent="0" algn="ctr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830F520-E5BB-40F4-803C-01C620160AF3}" type="datetime1">
              <a:rPr lang="bg-BG"/>
              <a:pPr lvl="0"/>
              <a:t>7.7.2021 г.</a:t>
            </a:fld>
            <a:endParaRPr lang="bg-BG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bg-BG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7E6B966-E207-4EE9-A72A-01DCFFEF5174}" type="slidenum"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551708228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303870" y="982129"/>
            <a:ext cx="9592732" cy="2954865"/>
          </a:xfrm>
        </p:spPr>
        <p:txBody>
          <a:bodyPr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1303870" y="4343400"/>
            <a:ext cx="9592732" cy="1532470"/>
          </a:xfrm>
        </p:spPr>
        <p:txBody>
          <a:bodyPr anchor="ctr" anchorCtr="1"/>
          <a:lstStyle>
            <a:lvl1pPr marL="0" indent="0" algn="ctr">
              <a:spcBef>
                <a:spcPts val="500"/>
              </a:spcBef>
              <a:buNone/>
              <a:defRPr sz="2000">
                <a:solidFill>
                  <a:srgbClr val="000000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E53DEB6-335A-47C2-A8DA-755D332E2A1F}" type="datetime1">
              <a:rPr lang="bg-BG"/>
              <a:pPr lvl="0"/>
              <a:t>7.7.2021 г.</a:t>
            </a:fld>
            <a:endParaRPr lang="bg-BG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bg-BG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39288A4-0A7A-442E-84C9-BFC7CD164E5C}" type="slidenum">
              <a:t>‹#›</a:t>
            </a:fld>
            <a:endParaRPr lang="bg-BG"/>
          </a:p>
        </p:txBody>
      </p:sp>
      <p:cxnSp>
        <p:nvCxnSpPr>
          <p:cNvPr id="7" name="Straight Connector 14"/>
          <p:cNvCxnSpPr/>
          <p:nvPr/>
        </p:nvCxnSpPr>
        <p:spPr>
          <a:xfrm>
            <a:off x="1396169" y="4140202"/>
            <a:ext cx="9407302" cy="0"/>
          </a:xfrm>
          <a:prstGeom prst="straightConnector1">
            <a:avLst/>
          </a:prstGeom>
          <a:noFill/>
          <a:ln w="15873" cap="flat">
            <a:solidFill>
              <a:srgbClr val="83992A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2098427966"/>
      </p:ext>
    </p:extLst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446215" y="982129"/>
            <a:ext cx="9296393" cy="2370664"/>
          </a:xfrm>
        </p:spPr>
        <p:txBody>
          <a:bodyPr/>
          <a:lstStyle>
            <a:lvl1pPr>
              <a:defRPr sz="3200">
                <a:solidFill>
                  <a:srgbClr val="000000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9"/>
          <p:cNvSpPr txBox="1">
            <a:spLocks noGrp="1"/>
          </p:cNvSpPr>
          <p:nvPr>
            <p:ph type="body" idx="4294967295"/>
          </p:nvPr>
        </p:nvSpPr>
        <p:spPr>
          <a:xfrm>
            <a:off x="1674815" y="3352803"/>
            <a:ext cx="8839203" cy="584201"/>
          </a:xfrm>
        </p:spPr>
        <p:txBody>
          <a:bodyPr anchor="ctr"/>
          <a:lstStyle>
            <a:lvl1pPr marL="0" indent="0" algn="r">
              <a:spcBef>
                <a:spcPts val="500"/>
              </a:spcBef>
              <a:buNone/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1295403" y="4343400"/>
            <a:ext cx="9609667" cy="1532470"/>
          </a:xfrm>
        </p:spPr>
        <p:txBody>
          <a:bodyPr anchor="ctr" anchorCtr="1"/>
          <a:lstStyle>
            <a:lvl1pPr marL="0" indent="0" algn="ctr">
              <a:spcBef>
                <a:spcPts val="500"/>
              </a:spcBef>
              <a:buNone/>
              <a:defRPr sz="2000">
                <a:solidFill>
                  <a:srgbClr val="000000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A6294F2-172F-4CBB-9208-D81D924AC106}" type="datetime1">
              <a:rPr lang="bg-BG"/>
              <a:pPr lvl="0"/>
              <a:t>7.7.2021 г.</a:t>
            </a:fld>
            <a:endParaRPr lang="bg-BG"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bg-BG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53D2121-1F16-44A8-B31A-5F69E54ECEA0}" type="slidenum">
              <a:t>‹#›</a:t>
            </a:fld>
            <a:endParaRPr lang="bg-BG"/>
          </a:p>
        </p:txBody>
      </p:sp>
      <p:sp>
        <p:nvSpPr>
          <p:cNvPr id="8" name="TextBox 13"/>
          <p:cNvSpPr txBox="1"/>
          <p:nvPr/>
        </p:nvSpPr>
        <p:spPr>
          <a:xfrm>
            <a:off x="862014" y="879963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000000"/>
                </a:solidFill>
                <a:uFillTx/>
                <a:latin typeface="Garamond"/>
              </a:rPr>
              <a:t>“</a:t>
            </a:r>
          </a:p>
        </p:txBody>
      </p:sp>
      <p:sp>
        <p:nvSpPr>
          <p:cNvPr id="9" name="TextBox 14"/>
          <p:cNvSpPr txBox="1"/>
          <p:nvPr/>
        </p:nvSpPr>
        <p:spPr>
          <a:xfrm>
            <a:off x="10600264" y="2827873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000000"/>
                </a:solidFill>
                <a:uFillTx/>
                <a:latin typeface="Garamond"/>
              </a:rPr>
              <a:t>”</a:t>
            </a:r>
          </a:p>
        </p:txBody>
      </p:sp>
      <p:cxnSp>
        <p:nvCxnSpPr>
          <p:cNvPr id="10" name="Straight Connector 18"/>
          <p:cNvCxnSpPr/>
          <p:nvPr/>
        </p:nvCxnSpPr>
        <p:spPr>
          <a:xfrm>
            <a:off x="1396169" y="4140202"/>
            <a:ext cx="9407302" cy="0"/>
          </a:xfrm>
          <a:prstGeom prst="straightConnector1">
            <a:avLst/>
          </a:prstGeom>
          <a:noFill/>
          <a:ln w="15873" cap="flat">
            <a:solidFill>
              <a:srgbClr val="83992A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3261341704"/>
      </p:ext>
    </p:extLst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295403" y="3308582"/>
            <a:ext cx="9609667" cy="1468800"/>
          </a:xfrm>
        </p:spPr>
        <p:txBody>
          <a:bodyPr anchor="b" anchorCtr="0"/>
          <a:lstStyle>
            <a:lvl1pPr algn="l"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1295403" y="4777383"/>
            <a:ext cx="9609667" cy="860395"/>
          </a:xfrm>
        </p:spPr>
        <p:txBody>
          <a:bodyPr/>
          <a:lstStyle>
            <a:lvl1pPr marL="0" indent="0">
              <a:spcBef>
                <a:spcPts val="500"/>
              </a:spcBef>
              <a:buNone/>
              <a:defRPr sz="2000">
                <a:solidFill>
                  <a:srgbClr val="000000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53FE537-C592-485D-9A30-8672C08C1494}" type="datetime1">
              <a:rPr lang="bg-BG"/>
              <a:pPr lvl="0"/>
              <a:t>7.7.2021 г.</a:t>
            </a:fld>
            <a:endParaRPr lang="bg-BG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bg-BG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AEADB35-83AC-439E-BFA6-1FA56471FA1B}" type="slidenum"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654596121"/>
      </p:ext>
    </p:extLst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446215" y="982129"/>
            <a:ext cx="9296393" cy="2243672"/>
          </a:xfrm>
        </p:spPr>
        <p:txBody>
          <a:bodyPr/>
          <a:lstStyle>
            <a:lvl1pPr>
              <a:defRPr sz="3200">
                <a:solidFill>
                  <a:srgbClr val="000000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1295403" y="3639312"/>
            <a:ext cx="9609667" cy="88696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>
                <a:solidFill>
                  <a:srgbClr val="000000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1295403" y="4529663"/>
            <a:ext cx="9609667" cy="1346197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800">
                <a:solidFill>
                  <a:srgbClr val="000000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4AAA663-AD1B-4F2D-98D4-744A1851AF85}" type="datetime1">
              <a:rPr lang="bg-BG"/>
              <a:pPr lvl="0"/>
              <a:t>7.7.2021 г.</a:t>
            </a:fld>
            <a:endParaRPr lang="bg-BG"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bg-BG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3DC871F-48B9-4644-A483-E295427A1F62}" type="slidenum">
              <a:t>‹#›</a:t>
            </a:fld>
            <a:endParaRPr lang="bg-BG"/>
          </a:p>
        </p:txBody>
      </p:sp>
      <p:sp>
        <p:nvSpPr>
          <p:cNvPr id="8" name="TextBox 11"/>
          <p:cNvSpPr txBox="1"/>
          <p:nvPr/>
        </p:nvSpPr>
        <p:spPr>
          <a:xfrm>
            <a:off x="862014" y="879963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000000"/>
                </a:solidFill>
                <a:uFillTx/>
                <a:latin typeface="Garamond"/>
              </a:rPr>
              <a:t>“</a:t>
            </a:r>
          </a:p>
        </p:txBody>
      </p:sp>
      <p:sp>
        <p:nvSpPr>
          <p:cNvPr id="9" name="TextBox 12"/>
          <p:cNvSpPr txBox="1"/>
          <p:nvPr/>
        </p:nvSpPr>
        <p:spPr>
          <a:xfrm>
            <a:off x="10600264" y="2599264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000000"/>
                </a:solidFill>
                <a:uFillTx/>
                <a:latin typeface="Garamond"/>
              </a:rPr>
              <a:t>”</a:t>
            </a:r>
          </a:p>
        </p:txBody>
      </p:sp>
      <p:cxnSp>
        <p:nvCxnSpPr>
          <p:cNvPr id="10" name="Straight Connector 25"/>
          <p:cNvCxnSpPr/>
          <p:nvPr/>
        </p:nvCxnSpPr>
        <p:spPr>
          <a:xfrm>
            <a:off x="1396169" y="3429000"/>
            <a:ext cx="9407302" cy="0"/>
          </a:xfrm>
          <a:prstGeom prst="straightConnector1">
            <a:avLst/>
          </a:prstGeom>
          <a:noFill/>
          <a:ln w="15873" cap="flat">
            <a:solidFill>
              <a:srgbClr val="83992A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337727010"/>
      </p:ext>
    </p:extLst>
  </p:cSld>
  <p:clrMapOvr>
    <a:masterClrMapping/>
  </p:clrMapOvr>
  <p:transition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295403" y="982129"/>
            <a:ext cx="9609667" cy="224367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1295403" y="3630168"/>
            <a:ext cx="9609667" cy="84124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800">
                <a:solidFill>
                  <a:srgbClr val="000000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1295403" y="4470401"/>
            <a:ext cx="9609667" cy="1405469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800">
                <a:solidFill>
                  <a:srgbClr val="000000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8C65057-8432-4BE8-82E4-10F86361E201}" type="datetime1">
              <a:rPr lang="bg-BG"/>
              <a:pPr lvl="0"/>
              <a:t>7.7.2021 г.</a:t>
            </a:fld>
            <a:endParaRPr lang="bg-BG"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bg-BG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AC5BC6D-838F-4767-8821-32723A6DC9E2}" type="slidenum">
              <a:t>‹#›</a:t>
            </a:fld>
            <a:endParaRPr lang="bg-BG"/>
          </a:p>
        </p:txBody>
      </p:sp>
      <p:cxnSp>
        <p:nvCxnSpPr>
          <p:cNvPr id="8" name="Straight Connector 14"/>
          <p:cNvCxnSpPr/>
          <p:nvPr/>
        </p:nvCxnSpPr>
        <p:spPr>
          <a:xfrm>
            <a:off x="1396169" y="3429000"/>
            <a:ext cx="9407302" cy="0"/>
          </a:xfrm>
          <a:prstGeom prst="straightConnector1">
            <a:avLst/>
          </a:prstGeom>
          <a:noFill/>
          <a:ln w="15873" cap="flat">
            <a:solidFill>
              <a:srgbClr val="83992A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3535865015"/>
      </p:ext>
    </p:extLst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DDC991C-7FC2-4E74-8593-926B5CB1B001}" type="datetime1">
              <a:rPr lang="bg-BG"/>
              <a:pPr lvl="0"/>
              <a:t>7.7.2021 г.</a:t>
            </a:fld>
            <a:endParaRPr lang="bg-BG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bg-BG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C53A698-9961-4F98-8016-CDB1938756BD}" type="slidenum">
              <a:t>‹#›</a:t>
            </a:fld>
            <a:endParaRPr lang="bg-BG"/>
          </a:p>
        </p:txBody>
      </p:sp>
      <p:cxnSp>
        <p:nvCxnSpPr>
          <p:cNvPr id="7" name="Straight Connector 13"/>
          <p:cNvCxnSpPr/>
          <p:nvPr/>
        </p:nvCxnSpPr>
        <p:spPr>
          <a:xfrm>
            <a:off x="1396169" y="2421468"/>
            <a:ext cx="9407302" cy="0"/>
          </a:xfrm>
          <a:prstGeom prst="straightConnector1">
            <a:avLst/>
          </a:prstGeom>
          <a:noFill/>
          <a:ln w="15873" cap="flat">
            <a:solidFill>
              <a:srgbClr val="83992A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3280369195"/>
      </p:ext>
    </p:extLst>
  </p:cSld>
  <p:clrMapOvr>
    <a:masterClrMapping/>
  </p:clrMapOvr>
  <p:transition spd="slow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 txBox="1">
            <a:spLocks noGrp="1"/>
          </p:cNvSpPr>
          <p:nvPr>
            <p:ph type="title" orient="vert"/>
          </p:nvPr>
        </p:nvSpPr>
        <p:spPr>
          <a:xfrm>
            <a:off x="8999360" y="982129"/>
            <a:ext cx="1890896" cy="4893731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1295393" y="982129"/>
            <a:ext cx="7433020" cy="4893731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417D1B7-0805-48BE-A188-DCC6E35AF208}" type="datetime1">
              <a:rPr lang="bg-BG"/>
              <a:pPr lvl="0"/>
              <a:t>7.7.2021 г.</a:t>
            </a:fld>
            <a:endParaRPr lang="bg-BG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bg-BG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0993406-662F-46C3-AA8E-2C7F817C8357}" type="slidenum">
              <a:t>‹#›</a:t>
            </a:fld>
            <a:endParaRPr lang="bg-BG"/>
          </a:p>
        </p:txBody>
      </p:sp>
      <p:cxnSp>
        <p:nvCxnSpPr>
          <p:cNvPr id="7" name="Straight Connector 13"/>
          <p:cNvCxnSpPr/>
          <p:nvPr/>
        </p:nvCxnSpPr>
        <p:spPr>
          <a:xfrm>
            <a:off x="8863891" y="990596"/>
            <a:ext cx="0" cy="4876807"/>
          </a:xfrm>
          <a:prstGeom prst="straightConnector1">
            <a:avLst/>
          </a:prstGeom>
          <a:noFill/>
          <a:ln w="15873" cap="flat">
            <a:solidFill>
              <a:srgbClr val="83992A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3223660399"/>
      </p:ext>
    </p:extLst>
  </p:cSld>
  <p:clrMapOvr>
    <a:masterClrMapping/>
  </p:clrMapOvr>
  <p:transition spd="slow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лавен слайд с картин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 txBox="1">
            <a:spLocks noGrp="1"/>
          </p:cNvSpPr>
          <p:nvPr>
            <p:ph type="title"/>
          </p:nvPr>
        </p:nvSpPr>
        <p:spPr>
          <a:xfrm>
            <a:off x="1104896" y="2292089"/>
            <a:ext cx="5734046" cy="2219687"/>
          </a:xfrm>
        </p:spPr>
        <p:txBody>
          <a:bodyPr/>
          <a:lstStyle>
            <a:lvl1pPr>
              <a:defRPr lang="bg-BG" cap="all"/>
            </a:lvl1pPr>
          </a:lstStyle>
          <a:p>
            <a:pPr lvl="0"/>
            <a:r>
              <a:rPr lang="bg-BG"/>
              <a:t>Щракнете, за да редактирате стила на заглавието в образеца</a:t>
            </a:r>
          </a:p>
        </p:txBody>
      </p:sp>
      <p:sp>
        <p:nvSpPr>
          <p:cNvPr id="3" name="Подзаглавие 2"/>
          <p:cNvSpPr txBox="1">
            <a:spLocks noGrp="1"/>
          </p:cNvSpPr>
          <p:nvPr>
            <p:ph type="subTitle" idx="4294967295"/>
          </p:nvPr>
        </p:nvSpPr>
        <p:spPr>
          <a:xfrm>
            <a:off x="1104896" y="4511786"/>
            <a:ext cx="5734046" cy="955566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800"/>
            </a:lvl1pPr>
          </a:lstStyle>
          <a:p>
            <a:pPr lvl="0"/>
            <a:r>
              <a:rPr lang="en-US"/>
              <a:t>Click to edit Master subtitle style</a:t>
            </a:r>
            <a:endParaRPr lang="bg-BG"/>
          </a:p>
        </p:txBody>
      </p:sp>
      <p:sp>
        <p:nvSpPr>
          <p:cNvPr id="4" name="Контейнер за картина 10" descr="Празен контейнер за добавяне на изображение. Щракнете върху контейнера и изберете изображението, което искате да добавите."/>
          <p:cNvSpPr txBox="1">
            <a:spLocks noGrp="1"/>
          </p:cNvSpPr>
          <p:nvPr>
            <p:ph type="pic" idx="4294967295"/>
          </p:nvPr>
        </p:nvSpPr>
        <p:spPr>
          <a:xfrm>
            <a:off x="6981059" y="1310655"/>
            <a:ext cx="5210937" cy="4208608"/>
          </a:xfrm>
          <a:solidFill>
            <a:srgbClr val="DEDAD7"/>
          </a:solidFill>
        </p:spPr>
        <p:txBody>
          <a:bodyPr tIns="1005840" anchorCtr="1"/>
          <a:lstStyle>
            <a:lvl1pPr marL="0" indent="0" algn="ctr">
              <a:buNone/>
              <a:defRPr/>
            </a:lvl1pPr>
          </a:lstStyle>
          <a:p>
            <a:pPr lvl="0"/>
            <a:r>
              <a:rPr lang="en-US"/>
              <a:t>Click icon to add picture</a:t>
            </a:r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722712797"/>
      </p:ext>
    </p:extLst>
  </p:cSld>
  <p:clrMapOvr>
    <a:masterClrMapping/>
  </p:clrMapOvr>
  <p:transition spd="slow">
    <p:fade/>
  </p:transition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0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/>
          <p:nvPr/>
        </p:nvGrpSpPr>
        <p:grpSpPr>
          <a:xfrm>
            <a:off x="-15736" y="0"/>
            <a:ext cx="12229962" cy="6856216"/>
            <a:chOff x="-15736" y="0"/>
            <a:chExt cx="12229962" cy="6856216"/>
          </a:xfrm>
        </p:grpSpPr>
        <p:pic>
          <p:nvPicPr>
            <p:cNvPr id="3" name="Picture 7" descr="HD-PanelContent.png">
              <a:extLst>
                <a:ext uri="{FF2B5EF4-FFF2-40B4-BE49-F238E27FC236}">
                  <a16:creationId xmlns=""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/>
            <a:stretch>
              <a:fillRect/>
            </a:stretch>
          </p:blipFill>
          <p:spPr>
            <a:xfrm>
              <a:off x="0" y="0"/>
              <a:ext cx="12188823" cy="6856216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4" name="Rectangle 8"/>
            <p:cNvSpPr/>
            <p:nvPr/>
          </p:nvSpPr>
          <p:spPr>
            <a:xfrm>
              <a:off x="608011" y="609603"/>
              <a:ext cx="10972800" cy="5638803"/>
            </a:xfrm>
            <a:prstGeom prst="rect">
              <a:avLst/>
            </a:prstGeom>
            <a:noFill/>
            <a:ln w="15873" cap="flat">
              <a:solidFill>
                <a:srgbClr val="83992A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pic>
          <p:nvPicPr>
            <p:cNvPr id="5" name="Picture 9" descr="HDRibbonContent-UniformTrim.png">
              <a:extLst>
                <a:ext uri="{FF2B5EF4-FFF2-40B4-BE49-F238E27FC236}">
                  <a16:creationId xmlns=""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/>
            <a:srcRect/>
            <a:stretch>
              <a:fillRect/>
            </a:stretch>
          </p:blipFill>
          <p:spPr>
            <a:xfrm>
              <a:off x="-15736" y="3153829"/>
              <a:ext cx="777240" cy="606420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6" name="Picture 10" descr="HDRibbonContent-UniformTrim.png">
              <a:extLst>
                <a:ext uri="{FF2B5EF4-FFF2-40B4-BE49-F238E27FC236}">
                  <a16:creationId xmlns=""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/>
            <a:srcRect/>
            <a:stretch>
              <a:fillRect/>
            </a:stretch>
          </p:blipFill>
          <p:spPr>
            <a:xfrm>
              <a:off x="11436986" y="3153829"/>
              <a:ext cx="777240" cy="606420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7" name="Title Placeholder 1"/>
          <p:cNvSpPr txBox="1">
            <a:spLocks noGrp="1"/>
          </p:cNvSpPr>
          <p:nvPr>
            <p:ph type="title"/>
          </p:nvPr>
        </p:nvSpPr>
        <p:spPr>
          <a:xfrm>
            <a:off x="1295403" y="982129"/>
            <a:ext cx="9601200" cy="130387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8" name="Text Placeholder 2"/>
          <p:cNvSpPr txBox="1">
            <a:spLocks noGrp="1"/>
          </p:cNvSpPr>
          <p:nvPr>
            <p:ph type="body" idx="1"/>
          </p:nvPr>
        </p:nvSpPr>
        <p:spPr>
          <a:xfrm>
            <a:off x="1295403" y="2556927"/>
            <a:ext cx="9601200" cy="331893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8677500" y="5969002"/>
            <a:ext cx="1600200" cy="2794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bg-BG" sz="1000" b="0" i="0" u="none" strike="noStrike" kern="1200" cap="none" spc="0" baseline="0">
                <a:solidFill>
                  <a:srgbClr val="000000"/>
                </a:solidFill>
                <a:uFillTx/>
                <a:latin typeface="Garamond"/>
              </a:defRPr>
            </a:lvl1pPr>
          </a:lstStyle>
          <a:p>
            <a:pPr lvl="0"/>
            <a:fld id="{80DED7BE-A63D-489B-B82F-55421724B8E6}" type="datetime1">
              <a:rPr lang="bg-BG"/>
              <a:pPr lvl="0"/>
              <a:t>7.7.2021 г.</a:t>
            </a:fld>
            <a:endParaRPr lang="bg-BG"/>
          </a:p>
        </p:txBody>
      </p:sp>
      <p:sp>
        <p:nvSpPr>
          <p:cNvPr id="10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1295403" y="5969002"/>
            <a:ext cx="7305900" cy="2794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bg-BG" sz="1000" b="0" i="0" u="none" strike="noStrike" kern="1200" cap="none" spc="0" baseline="0">
                <a:solidFill>
                  <a:srgbClr val="000000"/>
                </a:solidFill>
                <a:uFillTx/>
                <a:latin typeface="Garamond"/>
              </a:defRPr>
            </a:lvl1pPr>
          </a:lstStyle>
          <a:p>
            <a:pPr lvl="0"/>
            <a:endParaRPr lang="bg-BG"/>
          </a:p>
        </p:txBody>
      </p:sp>
      <p:sp>
        <p:nvSpPr>
          <p:cNvPr id="11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10353897" y="5969002"/>
            <a:ext cx="542696" cy="2794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bg-BG" sz="1000" b="0" i="0" u="none" strike="noStrike" kern="1200" cap="none" spc="0" baseline="0">
                <a:solidFill>
                  <a:srgbClr val="000000"/>
                </a:solidFill>
                <a:uFillTx/>
                <a:latin typeface="Garamond"/>
              </a:defRPr>
            </a:lvl1pPr>
          </a:lstStyle>
          <a:p>
            <a:pPr lvl="0"/>
            <a:fld id="{F7D925A5-2912-4970-917C-51ED79DF578B}" type="slidenum">
              <a:t>‹#›</a:t>
            </a:fld>
            <a:endParaRPr lang="bg-B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ransition spd="slow">
    <p:fade/>
  </p:transition>
  <p:txStyles>
    <p:titleStyle>
      <a:lvl1pPr marL="0" marR="0" lvl="0" indent="0" algn="ctr" defTabSz="4572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262626"/>
          </a:solidFill>
          <a:uFillTx/>
          <a:latin typeface="Garamond"/>
        </a:defRPr>
      </a:lvl1pPr>
    </p:titleStyle>
    <p:bodyStyle>
      <a:lvl1pPr marL="285750" marR="0" lvl="0" indent="-285750" algn="l" defTabSz="457200" rtl="0" fontAlgn="auto" hangingPunct="1">
        <a:lnSpc>
          <a:spcPct val="100000"/>
        </a:lnSpc>
        <a:spcBef>
          <a:spcPts val="600"/>
        </a:spcBef>
        <a:spcAft>
          <a:spcPts val="600"/>
        </a:spcAft>
        <a:buClr>
          <a:srgbClr val="83992A"/>
        </a:buClr>
        <a:buSzPct val="115000"/>
        <a:buFont typeface="Arial"/>
        <a:buChar char="•"/>
        <a:tabLst/>
        <a:defRPr lang="en-US" sz="2400" b="0" i="0" u="none" strike="noStrike" kern="1200" cap="none" spc="0" baseline="0">
          <a:solidFill>
            <a:srgbClr val="262626"/>
          </a:solidFill>
          <a:uFillTx/>
          <a:latin typeface="Garamond"/>
        </a:defRPr>
      </a:lvl1pPr>
      <a:lvl2pPr marL="742950" marR="0" lvl="1" indent="-285750" algn="l" defTabSz="457200" rtl="0" fontAlgn="auto" hangingPunct="1">
        <a:lnSpc>
          <a:spcPct val="100000"/>
        </a:lnSpc>
        <a:spcBef>
          <a:spcPts val="500"/>
        </a:spcBef>
        <a:spcAft>
          <a:spcPts val="600"/>
        </a:spcAft>
        <a:buClr>
          <a:srgbClr val="83992A"/>
        </a:buClr>
        <a:buSzPct val="115000"/>
        <a:buFont typeface="Arial"/>
        <a:buChar char="•"/>
        <a:tabLst/>
        <a:defRPr lang="en-US" sz="2000" b="0" i="0" u="none" strike="noStrike" kern="1200" cap="none" spc="0" baseline="0">
          <a:solidFill>
            <a:srgbClr val="262626"/>
          </a:solidFill>
          <a:uFillTx/>
          <a:latin typeface="Garamond"/>
        </a:defRPr>
      </a:lvl2pPr>
      <a:lvl3pPr marL="1200150" marR="0" lvl="2" indent="-285750" algn="l" defTabSz="457200" rtl="0" fontAlgn="auto" hangingPunct="1">
        <a:lnSpc>
          <a:spcPct val="100000"/>
        </a:lnSpc>
        <a:spcBef>
          <a:spcPts val="400"/>
        </a:spcBef>
        <a:spcAft>
          <a:spcPts val="600"/>
        </a:spcAft>
        <a:buClr>
          <a:srgbClr val="83992A"/>
        </a:buClr>
        <a:buSzPct val="115000"/>
        <a:buFont typeface="Arial"/>
        <a:buChar char="•"/>
        <a:tabLst/>
        <a:defRPr lang="en-US" sz="1800" b="0" i="0" u="none" strike="noStrike" kern="1200" cap="none" spc="0" baseline="0">
          <a:solidFill>
            <a:srgbClr val="262626"/>
          </a:solidFill>
          <a:uFillTx/>
          <a:latin typeface="Garamond"/>
        </a:defRPr>
      </a:lvl3pPr>
      <a:lvl4pPr marL="1543050" marR="0" lvl="3" indent="-171450" algn="l" defTabSz="457200" rtl="0" fontAlgn="auto" hangingPunct="1">
        <a:lnSpc>
          <a:spcPct val="100000"/>
        </a:lnSpc>
        <a:spcBef>
          <a:spcPts val="400"/>
        </a:spcBef>
        <a:spcAft>
          <a:spcPts val="600"/>
        </a:spcAft>
        <a:buClr>
          <a:srgbClr val="83992A"/>
        </a:buClr>
        <a:buSzPct val="115000"/>
        <a:buFont typeface="Arial"/>
        <a:buChar char="•"/>
        <a:tabLst/>
        <a:defRPr lang="en-US" sz="1600" b="0" i="0" u="none" strike="noStrike" kern="1200" cap="none" spc="0" baseline="0">
          <a:solidFill>
            <a:srgbClr val="262626"/>
          </a:solidFill>
          <a:uFillTx/>
          <a:latin typeface="Garamond"/>
        </a:defRPr>
      </a:lvl4pPr>
      <a:lvl5pPr marL="2000250" marR="0" lvl="4" indent="-171450" algn="l" defTabSz="457200" rtl="0" fontAlgn="auto" hangingPunct="1">
        <a:lnSpc>
          <a:spcPct val="100000"/>
        </a:lnSpc>
        <a:spcBef>
          <a:spcPts val="300"/>
        </a:spcBef>
        <a:spcAft>
          <a:spcPts val="600"/>
        </a:spcAft>
        <a:buClr>
          <a:srgbClr val="83992A"/>
        </a:buClr>
        <a:buSzPct val="115000"/>
        <a:buFont typeface="Arial"/>
        <a:buChar char="•"/>
        <a:tabLst/>
        <a:defRPr lang="en-US" sz="1400" b="0" i="0" u="none" strike="noStrike" kern="1200" cap="none" spc="0" baseline="0">
          <a:solidFill>
            <a:srgbClr val="262626"/>
          </a:solidFill>
          <a:uFillTx/>
          <a:latin typeface="Garamond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7.jpeg"/><Relationship Id="rId4" Type="http://schemas.openxmlformats.org/officeDocument/2006/relationships/image" Target="../media/image36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5"/>
          <p:cNvSpPr txBox="1">
            <a:spLocks noGrp="1"/>
          </p:cNvSpPr>
          <p:nvPr>
            <p:ph type="title"/>
          </p:nvPr>
        </p:nvSpPr>
        <p:spPr>
          <a:xfrm>
            <a:off x="34683" y="750009"/>
            <a:ext cx="6562109" cy="5631771"/>
          </a:xfrm>
        </p:spPr>
        <p:txBody>
          <a:bodyPr/>
          <a:lstStyle/>
          <a:p>
            <a:pPr lvl="0"/>
            <a:r>
              <a:rPr lang="bg-BG" sz="3000" b="1" cap="none" dirty="0">
                <a:effectLst>
                  <a:outerShdw dist="38096" dir="2700000">
                    <a:srgbClr val="D97828"/>
                  </a:outerShdw>
                </a:effectLst>
                <a:latin typeface="Times New Roman" pitchFamily="18"/>
                <a:cs typeface="Times New Roman" pitchFamily="18"/>
              </a:rPr>
              <a:t>ИНОВАЦИИ В ДЕЙСТВИЕ-ОБМЯНА НА ДОБРИ ПРАКТИКИ МЕЖДУ УЧИТЕЛИ ОТ </a:t>
            </a:r>
            <a:br>
              <a:rPr lang="bg-BG" sz="3000" b="1" cap="none" dirty="0">
                <a:effectLst>
                  <a:outerShdw dist="38096" dir="2700000">
                    <a:srgbClr val="D97828"/>
                  </a:outerShdw>
                </a:effectLst>
                <a:latin typeface="Times New Roman" pitchFamily="18"/>
                <a:cs typeface="Times New Roman" pitchFamily="18"/>
              </a:rPr>
            </a:br>
            <a:r>
              <a:rPr lang="bg-BG" sz="3000" b="1" cap="none" dirty="0">
                <a:effectLst>
                  <a:outerShdw dist="38096" dir="2700000">
                    <a:srgbClr val="D97828"/>
                  </a:outerShdw>
                </a:effectLst>
                <a:latin typeface="Times New Roman" pitchFamily="18"/>
                <a:cs typeface="Times New Roman" pitchFamily="18"/>
              </a:rPr>
              <a:t>96. СУ „Л. Н. ТОЛСТОЙ“- СОФИЯ,</a:t>
            </a:r>
            <a:br>
              <a:rPr lang="bg-BG" sz="3000" b="1" cap="none" dirty="0">
                <a:effectLst>
                  <a:outerShdw dist="38096" dir="2700000">
                    <a:srgbClr val="D97828"/>
                  </a:outerShdw>
                </a:effectLst>
                <a:latin typeface="Times New Roman" pitchFamily="18"/>
                <a:cs typeface="Times New Roman" pitchFamily="18"/>
              </a:rPr>
            </a:br>
            <a:r>
              <a:rPr lang="bg-BG" sz="3000" b="1" cap="none" dirty="0">
                <a:effectLst>
                  <a:outerShdw dist="38096" dir="2700000">
                    <a:srgbClr val="D97828"/>
                  </a:outerShdw>
                </a:effectLst>
                <a:latin typeface="Times New Roman" pitchFamily="18"/>
                <a:cs typeface="Times New Roman" pitchFamily="18"/>
              </a:rPr>
              <a:t>СУ „ГЕО МИЛЕВ“-ВАРНА </a:t>
            </a:r>
            <a:br>
              <a:rPr lang="bg-BG" sz="3000" b="1" cap="none" dirty="0">
                <a:effectLst>
                  <a:outerShdw dist="38096" dir="2700000">
                    <a:srgbClr val="D97828"/>
                  </a:outerShdw>
                </a:effectLst>
                <a:latin typeface="Times New Roman" pitchFamily="18"/>
                <a:cs typeface="Times New Roman" pitchFamily="18"/>
              </a:rPr>
            </a:br>
            <a:r>
              <a:rPr lang="bg-BG" sz="3000" b="1" cap="none" dirty="0">
                <a:effectLst>
                  <a:outerShdw dist="38096" dir="2700000">
                    <a:srgbClr val="D97828"/>
                  </a:outerShdw>
                </a:effectLst>
                <a:latin typeface="Times New Roman" pitchFamily="18"/>
                <a:cs typeface="Times New Roman" pitchFamily="18"/>
              </a:rPr>
              <a:t>И</a:t>
            </a:r>
            <a:br>
              <a:rPr lang="bg-BG" sz="3000" b="1" cap="none" dirty="0">
                <a:effectLst>
                  <a:outerShdw dist="38096" dir="2700000">
                    <a:srgbClr val="D97828"/>
                  </a:outerShdw>
                </a:effectLst>
                <a:latin typeface="Times New Roman" pitchFamily="18"/>
                <a:cs typeface="Times New Roman" pitchFamily="18"/>
              </a:rPr>
            </a:br>
            <a:r>
              <a:rPr lang="bg-BG" sz="3000" b="1" cap="none" dirty="0">
                <a:effectLst>
                  <a:outerShdw dist="38096" dir="2700000">
                    <a:srgbClr val="D97828"/>
                  </a:outerShdw>
                </a:effectLst>
                <a:latin typeface="Times New Roman" pitchFamily="18"/>
                <a:cs typeface="Times New Roman" pitchFamily="18"/>
              </a:rPr>
              <a:t>ОУ „СВ. СВ. КИРИЛ И МЕТОДИЙ“-ОВЧА МОГИЛА</a:t>
            </a:r>
            <a:r>
              <a:rPr lang="en-US" sz="2800" b="1" cap="none" dirty="0">
                <a:effectLst>
                  <a:outerShdw dist="38096" dir="2700000">
                    <a:srgbClr val="D97828"/>
                  </a:outerShdw>
                </a:effectLst>
              </a:rPr>
              <a:t/>
            </a:r>
            <a:br>
              <a:rPr lang="en-US" sz="2800" b="1" cap="none" dirty="0">
                <a:effectLst>
                  <a:outerShdw dist="38096" dir="2700000">
                    <a:srgbClr val="D97828"/>
                  </a:outerShdw>
                </a:effectLst>
              </a:rPr>
            </a:br>
            <a:r>
              <a:rPr lang="en-US" sz="2800" b="1" dirty="0">
                <a:solidFill>
                  <a:srgbClr val="FFFFFF"/>
                </a:solidFill>
                <a:effectLst>
                  <a:outerShdw dist="22860" dir="5400000">
                    <a:srgbClr val="000000"/>
                  </a:outerShdw>
                </a:effectLst>
              </a:rPr>
              <a:t/>
            </a:r>
            <a:br>
              <a:rPr lang="en-US" sz="2800" b="1" dirty="0">
                <a:solidFill>
                  <a:srgbClr val="FFFFFF"/>
                </a:solidFill>
                <a:effectLst>
                  <a:outerShdw dist="22860" dir="5400000">
                    <a:srgbClr val="000000"/>
                  </a:outerShdw>
                </a:effectLst>
              </a:rPr>
            </a:br>
            <a:endParaRPr lang="bg-BG" sz="2800" b="1" dirty="0">
              <a:solidFill>
                <a:srgbClr val="002060"/>
              </a:solidFill>
              <a:latin typeface="Times New Roman" pitchFamily="18"/>
              <a:cs typeface="Times New Roman" pitchFamily="18"/>
            </a:endParaRPr>
          </a:p>
        </p:txBody>
      </p:sp>
      <p:pic>
        <p:nvPicPr>
          <p:cNvPr id="3" name="Picture Placeholder 10" descr="A picture containing calendar&#10;&#10;Description automatically generated">
            <a:extLst>
              <a:ext uri="{FF2B5EF4-FFF2-40B4-BE49-F238E27FC236}">
                <a16:creationId xmlns="" xmlns:a16="http://schemas.microsoft.com/office/drawing/2014/main" id="{00000000-0000-0000-0000-000000000000}"/>
              </a:ext>
            </a:extLst>
          </p:cNvPr>
          <p:cNvPicPr>
            <a:picLocks noGrp="1" noChangeAspect="1"/>
          </p:cNvPicPr>
          <p:nvPr>
            <p:ph type="pic" idx="4294967295"/>
          </p:nvPr>
        </p:nvPicPr>
        <p:blipFill>
          <a:blip r:embed="rId3"/>
          <a:srcRect l="3542" r="3542"/>
          <a:stretch>
            <a:fillRect/>
          </a:stretch>
        </p:blipFill>
        <p:spPr>
          <a:xfrm>
            <a:off x="6838953" y="1258744"/>
            <a:ext cx="5076209" cy="4208608"/>
          </a:xfrm>
          <a:solidFill>
            <a:srgbClr val="DEDAD7"/>
          </a:solidFill>
        </p:spPr>
      </p:pic>
      <p:sp>
        <p:nvSpPr>
          <p:cNvPr id="4" name="Подзаглавие 6"/>
          <p:cNvSpPr txBox="1">
            <a:spLocks noGrp="1"/>
          </p:cNvSpPr>
          <p:nvPr>
            <p:ph type="subTitle" idx="4294967295"/>
          </p:nvPr>
        </p:nvSpPr>
        <p:spPr>
          <a:xfrm>
            <a:off x="353187" y="5099590"/>
            <a:ext cx="6444663" cy="1448656"/>
          </a:xfrm>
        </p:spPr>
        <p:txBody>
          <a:bodyPr/>
          <a:lstStyle/>
          <a:p>
            <a:pPr marL="0" lvl="0" indent="0">
              <a:spcBef>
                <a:spcPts val="0"/>
              </a:spcBef>
              <a:buNone/>
            </a:pPr>
            <a:r>
              <a:rPr lang="bg-BG" b="1">
                <a:solidFill>
                  <a:srgbClr val="0070C0"/>
                </a:solidFill>
                <a:latin typeface="Times New Roman" pitchFamily="18"/>
                <a:cs typeface="Times New Roman" pitchFamily="18"/>
              </a:rPr>
              <a:t>                       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bg-BG" sz="2800" b="1">
                <a:solidFill>
                  <a:srgbClr val="0070C0"/>
                </a:solidFill>
                <a:latin typeface="Times New Roman" pitchFamily="18"/>
                <a:cs typeface="Times New Roman" pitchFamily="18"/>
              </a:rPr>
              <a:t>    </a:t>
            </a:r>
          </a:p>
        </p:txBody>
      </p:sp>
      <p:sp>
        <p:nvSpPr>
          <p:cNvPr id="5" name="Rectangle 9"/>
          <p:cNvSpPr/>
          <p:nvPr/>
        </p:nvSpPr>
        <p:spPr>
          <a:xfrm>
            <a:off x="3041925" y="5823758"/>
            <a:ext cx="5887373" cy="523219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2800" b="1" i="0" u="none" strike="noStrike" kern="1200" cap="none" spc="0" baseline="0">
                <a:solidFill>
                  <a:srgbClr val="262626"/>
                </a:solidFill>
                <a:effectLst>
                  <a:outerShdw dist="38096" dir="2700000">
                    <a:srgbClr val="D97828"/>
                  </a:outerShdw>
                </a:effectLst>
                <a:uFillTx/>
                <a:latin typeface="Times New Roman" pitchFamily="18"/>
                <a:cs typeface="Times New Roman" pitchFamily="18"/>
              </a:rPr>
              <a:t>гр. София – 01.06. – 03. 06. 2021г.</a:t>
            </a:r>
            <a:endParaRPr lang="en-US" sz="2800" b="1" i="0" u="none" strike="noStrike" kern="1200" cap="none" spc="0" baseline="0">
              <a:solidFill>
                <a:srgbClr val="262626"/>
              </a:solidFill>
              <a:effectLst>
                <a:outerShdw dist="38096" dir="2700000">
                  <a:srgbClr val="D97828"/>
                </a:outerShdw>
              </a:effectLst>
              <a:uFillTx/>
              <a:latin typeface="Garamond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4" descr="Shape&#10;&#10;Description automatically generated">
            <a:extLst>
              <a:ext uri="{FF2B5EF4-FFF2-40B4-BE49-F238E27FC236}">
                <a16:creationId xmlns="" xmlns:a16="http://schemas.microsoft.com/office/drawing/2014/main" id="{00000000-0000-0000-0000-0000000000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0001" y="2445251"/>
            <a:ext cx="2805671" cy="3719248"/>
          </a:xfrm>
        </p:spPr>
      </p:pic>
      <p:sp>
        <p:nvSpPr>
          <p:cNvPr id="3" name="TextBox 4"/>
          <p:cNvSpPr txBox="1"/>
          <p:nvPr/>
        </p:nvSpPr>
        <p:spPr>
          <a:xfrm>
            <a:off x="3657600" y="2517169"/>
            <a:ext cx="7859725" cy="310853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2800" b="1" i="0" u="none" strike="noStrike" kern="1200" cap="none" spc="0" baseline="0" dirty="0">
                <a:solidFill>
                  <a:srgbClr val="511E19"/>
                </a:solidFill>
                <a:uFillTx/>
                <a:latin typeface="Times New Roman" pitchFamily="18"/>
                <a:cs typeface="Times New Roman" pitchFamily="18"/>
              </a:rPr>
              <a:t>JUMP </a:t>
            </a:r>
            <a:r>
              <a:rPr lang="ru-RU" sz="2800" b="1" i="0" u="none" strike="noStrike" kern="1200" cap="none" spc="0" baseline="0" dirty="0" err="1">
                <a:solidFill>
                  <a:srgbClr val="511E19"/>
                </a:solidFill>
                <a:uFillTx/>
                <a:latin typeface="Times New Roman" pitchFamily="18"/>
                <a:cs typeface="Times New Roman" pitchFamily="18"/>
              </a:rPr>
              <a:t>Math</a:t>
            </a:r>
            <a:r>
              <a:rPr lang="ru-RU" sz="2800" b="1" i="0" u="none" strike="noStrike" kern="1200" cap="none" spc="0" baseline="0" dirty="0">
                <a:solidFill>
                  <a:srgbClr val="511E19"/>
                </a:solidFill>
                <a:uFillTx/>
                <a:latin typeface="Times New Roman" pitchFamily="18"/>
                <a:cs typeface="Times New Roman" pitchFamily="18"/>
              </a:rPr>
              <a:t> е </a:t>
            </a:r>
            <a:r>
              <a:rPr lang="ru-RU" sz="2800" b="1" i="0" u="none" strike="noStrike" kern="1200" cap="none" spc="0" baseline="0" dirty="0" err="1">
                <a:solidFill>
                  <a:srgbClr val="511E19"/>
                </a:solidFill>
                <a:uFillTx/>
                <a:latin typeface="Times New Roman" pitchFamily="18"/>
                <a:cs typeface="Times New Roman" pitchFamily="18"/>
              </a:rPr>
              <a:t>иновативна</a:t>
            </a:r>
            <a:r>
              <a:rPr lang="ru-RU" sz="2800" b="1" i="0" u="none" strike="noStrike" kern="1200" cap="none" spc="0" baseline="0" dirty="0">
                <a:solidFill>
                  <a:srgbClr val="511E19"/>
                </a:solidFill>
                <a:uFillTx/>
                <a:latin typeface="Times New Roman" pitchFamily="18"/>
                <a:cs typeface="Times New Roman" pitchFamily="18"/>
              </a:rPr>
              <a:t> система за обучение по математика, </a:t>
            </a:r>
            <a:r>
              <a:rPr lang="ru-RU" sz="2800" b="1" i="0" u="none" strike="noStrike" kern="1200" cap="none" spc="0" baseline="0" dirty="0" err="1">
                <a:solidFill>
                  <a:srgbClr val="511E19"/>
                </a:solidFill>
                <a:uFillTx/>
                <a:latin typeface="Times New Roman" pitchFamily="18"/>
                <a:cs typeface="Times New Roman" pitchFamily="18"/>
              </a:rPr>
              <a:t>посветена</a:t>
            </a:r>
            <a:r>
              <a:rPr lang="ru-RU" sz="2800" b="1" i="0" u="none" strike="noStrike" kern="1200" cap="none" spc="0" baseline="0" dirty="0">
                <a:solidFill>
                  <a:srgbClr val="511E19"/>
                </a:solidFill>
                <a:uFillTx/>
                <a:latin typeface="Times New Roman" pitchFamily="18"/>
                <a:cs typeface="Times New Roman" pitchFamily="18"/>
              </a:rPr>
              <a:t> на </a:t>
            </a:r>
            <a:r>
              <a:rPr lang="ru-RU" sz="2800" b="1" i="0" u="none" strike="noStrike" kern="1200" cap="none" spc="0" baseline="0" dirty="0" err="1">
                <a:solidFill>
                  <a:srgbClr val="511E19"/>
                </a:solidFill>
                <a:uFillTx/>
                <a:latin typeface="Times New Roman" pitchFamily="18"/>
                <a:cs typeface="Times New Roman" pitchFamily="18"/>
              </a:rPr>
              <a:t>развитието</a:t>
            </a:r>
            <a:r>
              <a:rPr lang="ru-RU" sz="2800" b="1" i="0" u="none" strike="noStrike" kern="1200" cap="none" spc="0" baseline="0" dirty="0">
                <a:solidFill>
                  <a:srgbClr val="511E19"/>
                </a:solidFill>
                <a:uFillTx/>
                <a:latin typeface="Times New Roman" pitchFamily="18"/>
                <a:cs typeface="Times New Roman" pitchFamily="18"/>
              </a:rPr>
              <a:t> на потенциала на всяко </a:t>
            </a:r>
            <a:r>
              <a:rPr lang="ru-RU" sz="2800" b="1" i="0" u="none" strike="noStrike" kern="1200" cap="none" spc="0" baseline="0" dirty="0" err="1">
                <a:solidFill>
                  <a:srgbClr val="511E19"/>
                </a:solidFill>
                <a:uFillTx/>
                <a:latin typeface="Times New Roman" pitchFamily="18"/>
                <a:cs typeface="Times New Roman" pitchFamily="18"/>
              </a:rPr>
              <a:t>дете</a:t>
            </a:r>
            <a:r>
              <a:rPr lang="ru-RU" sz="2800" b="1" i="0" u="none" strike="noStrike" kern="1200" cap="none" spc="0" baseline="0" dirty="0">
                <a:solidFill>
                  <a:srgbClr val="511E19"/>
                </a:solidFill>
                <a:uFillTx/>
                <a:latin typeface="Times New Roman" pitchFamily="18"/>
                <a:cs typeface="Times New Roman" pitchFamily="18"/>
              </a:rPr>
              <a:t>. </a:t>
            </a:r>
            <a:r>
              <a:rPr lang="ru-RU" sz="2800" b="1" i="0" u="none" strike="noStrike" kern="1200" cap="none" spc="0" baseline="0" dirty="0" err="1">
                <a:solidFill>
                  <a:srgbClr val="511E19"/>
                </a:solidFill>
                <a:uFillTx/>
                <a:latin typeface="Times New Roman" pitchFamily="18"/>
                <a:cs typeface="Times New Roman" pitchFamily="18"/>
              </a:rPr>
              <a:t>Тя</a:t>
            </a:r>
            <a:r>
              <a:rPr lang="ru-RU" sz="2800" b="1" i="0" u="none" strike="noStrike" kern="1200" cap="none" spc="0" baseline="0" dirty="0">
                <a:solidFill>
                  <a:srgbClr val="511E19"/>
                </a:solidFill>
                <a:uFillTx/>
                <a:latin typeface="Times New Roman" pitchFamily="18"/>
                <a:cs typeface="Times New Roman" pitchFamily="18"/>
              </a:rPr>
              <a:t> </a:t>
            </a:r>
            <a:r>
              <a:rPr lang="ru-RU" sz="2800" b="1" i="0" u="none" strike="noStrike" kern="1200" cap="none" spc="0" baseline="0" dirty="0" err="1">
                <a:solidFill>
                  <a:srgbClr val="511E19"/>
                </a:solidFill>
                <a:uFillTx/>
                <a:latin typeface="Times New Roman" pitchFamily="18"/>
                <a:cs typeface="Times New Roman" pitchFamily="18"/>
              </a:rPr>
              <a:t>постига</a:t>
            </a:r>
            <a:r>
              <a:rPr lang="ru-RU" sz="2800" b="1" i="0" u="none" strike="noStrike" kern="1200" cap="none" spc="0" baseline="0" dirty="0">
                <a:solidFill>
                  <a:srgbClr val="511E19"/>
                </a:solidFill>
                <a:uFillTx/>
                <a:latin typeface="Times New Roman" pitchFamily="18"/>
                <a:cs typeface="Times New Roman" pitchFamily="18"/>
              </a:rPr>
              <a:t> целите </a:t>
            </a:r>
            <a:r>
              <a:rPr lang="ru-RU" sz="2800" b="1" i="0" u="none" strike="noStrike" kern="1200" cap="none" spc="0" baseline="0" dirty="0" err="1">
                <a:solidFill>
                  <a:srgbClr val="511E19"/>
                </a:solidFill>
                <a:uFillTx/>
                <a:latin typeface="Times New Roman" pitchFamily="18"/>
                <a:cs typeface="Times New Roman" pitchFamily="18"/>
              </a:rPr>
              <a:t>като</a:t>
            </a:r>
            <a:r>
              <a:rPr lang="ru-RU" sz="2800" b="1" i="0" u="none" strike="noStrike" kern="1200" cap="none" spc="0" baseline="0" dirty="0">
                <a:solidFill>
                  <a:srgbClr val="511E19"/>
                </a:solidFill>
                <a:uFillTx/>
                <a:latin typeface="Times New Roman" pitchFamily="18"/>
                <a:cs typeface="Times New Roman" pitchFamily="18"/>
              </a:rPr>
              <a:t> </a:t>
            </a:r>
            <a:r>
              <a:rPr lang="ru-RU" sz="2800" b="1" i="0" u="none" strike="noStrike" kern="1200" cap="none" spc="0" baseline="0" dirty="0" err="1">
                <a:solidFill>
                  <a:srgbClr val="511E19"/>
                </a:solidFill>
                <a:uFillTx/>
                <a:latin typeface="Times New Roman" pitchFamily="18"/>
                <a:cs typeface="Times New Roman" pitchFamily="18"/>
              </a:rPr>
              <a:t>насърчава</a:t>
            </a:r>
            <a:r>
              <a:rPr lang="ru-RU" sz="2800" b="1" i="0" u="none" strike="noStrike" kern="1200" cap="none" spc="0" baseline="0" dirty="0">
                <a:solidFill>
                  <a:srgbClr val="511E19"/>
                </a:solidFill>
                <a:uFillTx/>
                <a:latin typeface="Times New Roman" pitchFamily="18"/>
                <a:cs typeface="Times New Roman" pitchFamily="18"/>
              </a:rPr>
              <a:t> </a:t>
            </a:r>
            <a:r>
              <a:rPr lang="ru-RU" sz="2800" b="1" i="0" u="none" strike="noStrike" kern="1200" cap="none" spc="0" baseline="0" dirty="0" err="1">
                <a:solidFill>
                  <a:srgbClr val="511E19"/>
                </a:solidFill>
                <a:uFillTx/>
                <a:latin typeface="Times New Roman" pitchFamily="18"/>
                <a:cs typeface="Times New Roman" pitchFamily="18"/>
              </a:rPr>
              <a:t>разбирането</a:t>
            </a:r>
            <a:r>
              <a:rPr lang="ru-RU" sz="2800" b="1" i="0" u="none" strike="noStrike" kern="1200" cap="none" spc="0" baseline="0" dirty="0">
                <a:solidFill>
                  <a:srgbClr val="511E19"/>
                </a:solidFill>
                <a:uFillTx/>
                <a:latin typeface="Times New Roman" pitchFamily="18"/>
                <a:cs typeface="Times New Roman" pitchFamily="18"/>
              </a:rPr>
              <a:t> на </a:t>
            </a:r>
            <a:r>
              <a:rPr lang="ru-RU" sz="2800" b="1" i="0" u="none" strike="noStrike" kern="1200" cap="none" spc="0" baseline="0" dirty="0" err="1">
                <a:solidFill>
                  <a:srgbClr val="511E19"/>
                </a:solidFill>
                <a:uFillTx/>
                <a:latin typeface="Times New Roman" pitchFamily="18"/>
                <a:cs typeface="Times New Roman" pitchFamily="18"/>
              </a:rPr>
              <a:t>математиката</a:t>
            </a:r>
            <a:r>
              <a:rPr lang="ru-RU" sz="2800" b="1" i="0" u="none" strike="noStrike" kern="1200" cap="none" spc="0" baseline="0" dirty="0">
                <a:solidFill>
                  <a:srgbClr val="511E19"/>
                </a:solidFill>
                <a:uFillTx/>
                <a:latin typeface="Times New Roman" pitchFamily="18"/>
                <a:cs typeface="Times New Roman" pitchFamily="18"/>
              </a:rPr>
              <a:t>, </a:t>
            </a:r>
            <a:r>
              <a:rPr lang="ru-RU" sz="2800" b="1" i="0" u="none" strike="noStrike" kern="1200" cap="none" spc="0" baseline="0" dirty="0" err="1">
                <a:solidFill>
                  <a:srgbClr val="511E19"/>
                </a:solidFill>
                <a:uFillTx/>
                <a:latin typeface="Times New Roman" pitchFamily="18"/>
                <a:cs typeface="Times New Roman" pitchFamily="18"/>
              </a:rPr>
              <a:t>предлага</a:t>
            </a:r>
            <a:r>
              <a:rPr lang="ru-RU" sz="2800" b="1" i="0" u="none" strike="noStrike" kern="1200" cap="none" spc="0" baseline="0" dirty="0">
                <a:solidFill>
                  <a:srgbClr val="511E19"/>
                </a:solidFill>
                <a:uFillTx/>
                <a:latin typeface="Times New Roman" pitchFamily="18"/>
                <a:cs typeface="Times New Roman" pitchFamily="18"/>
              </a:rPr>
              <a:t> комбинация от </a:t>
            </a:r>
            <a:r>
              <a:rPr lang="ru-RU" sz="2800" b="1" i="0" u="none" strike="noStrike" kern="1200" cap="none" spc="0" baseline="0" dirty="0" err="1">
                <a:solidFill>
                  <a:srgbClr val="511E19"/>
                </a:solidFill>
                <a:uFillTx/>
                <a:latin typeface="Times New Roman" pitchFamily="18"/>
                <a:cs typeface="Times New Roman" pitchFamily="18"/>
              </a:rPr>
              <a:t>задълбоченост</a:t>
            </a:r>
            <a:r>
              <a:rPr lang="ru-RU" sz="2800" b="1" i="0" u="none" strike="noStrike" kern="1200" cap="none" spc="0" baseline="0" dirty="0">
                <a:solidFill>
                  <a:srgbClr val="511E19"/>
                </a:solidFill>
                <a:uFillTx/>
                <a:latin typeface="Times New Roman" pitchFamily="18"/>
                <a:cs typeface="Times New Roman" pitchFamily="18"/>
              </a:rPr>
              <a:t>, </a:t>
            </a:r>
            <a:r>
              <a:rPr lang="ru-RU" sz="2800" b="1" i="0" u="none" strike="noStrike" kern="1200" cap="none" spc="0" baseline="0" dirty="0" err="1">
                <a:solidFill>
                  <a:srgbClr val="511E19"/>
                </a:solidFill>
                <a:uFillTx/>
                <a:latin typeface="Times New Roman" pitchFamily="18"/>
                <a:cs typeface="Times New Roman" pitchFamily="18"/>
              </a:rPr>
              <a:t>надграждане</a:t>
            </a:r>
            <a:r>
              <a:rPr lang="ru-RU" sz="2800" b="1" i="0" u="none" strike="noStrike" kern="1200" cap="none" spc="0" baseline="0" dirty="0">
                <a:solidFill>
                  <a:srgbClr val="511E19"/>
                </a:solidFill>
                <a:uFillTx/>
                <a:latin typeface="Times New Roman" pitchFamily="18"/>
                <a:cs typeface="Times New Roman" pitchFamily="18"/>
              </a:rPr>
              <a:t>, постоянно </a:t>
            </a:r>
            <a:r>
              <a:rPr lang="ru-RU" sz="2800" b="1" i="0" u="none" strike="noStrike" kern="1200" cap="none" spc="0" baseline="0" dirty="0" err="1">
                <a:solidFill>
                  <a:srgbClr val="511E19"/>
                </a:solidFill>
                <a:uFillTx/>
                <a:latin typeface="Times New Roman" pitchFamily="18"/>
                <a:cs typeface="Times New Roman" pitchFamily="18"/>
              </a:rPr>
              <a:t>оценяване</a:t>
            </a:r>
            <a:r>
              <a:rPr lang="ru-RU" sz="2800" b="1" i="0" u="none" strike="noStrike" kern="1200" cap="none" spc="0" baseline="0" dirty="0">
                <a:solidFill>
                  <a:srgbClr val="511E19"/>
                </a:solidFill>
                <a:uFillTx/>
                <a:latin typeface="Times New Roman" pitchFamily="18"/>
                <a:cs typeface="Times New Roman" pitchFamily="18"/>
              </a:rPr>
              <a:t>, разнообразие от подходи в </a:t>
            </a:r>
            <a:r>
              <a:rPr lang="ru-RU" sz="2800" b="1" i="0" u="none" strike="noStrike" kern="1200" cap="none" spc="0" baseline="0" dirty="0" err="1">
                <a:solidFill>
                  <a:srgbClr val="511E19"/>
                </a:solidFill>
                <a:uFillTx/>
                <a:latin typeface="Times New Roman" pitchFamily="18"/>
                <a:cs typeface="Times New Roman" pitchFamily="18"/>
              </a:rPr>
              <a:t>преподаването</a:t>
            </a:r>
            <a:r>
              <a:rPr lang="ru-RU" sz="2800" b="1" i="0" u="none" strike="noStrike" kern="1200" cap="none" spc="0" baseline="0" dirty="0">
                <a:solidFill>
                  <a:srgbClr val="511E19"/>
                </a:solidFill>
                <a:uFillTx/>
                <a:latin typeface="Times New Roman" pitchFamily="18"/>
                <a:cs typeface="Times New Roman" pitchFamily="18"/>
              </a:rPr>
              <a:t>.</a:t>
            </a:r>
            <a:endParaRPr lang="en-US" sz="2800" b="1" i="0" u="none" strike="noStrike" kern="1200" cap="none" spc="0" baseline="0" dirty="0">
              <a:solidFill>
                <a:srgbClr val="511E19"/>
              </a:solidFill>
              <a:uFillTx/>
              <a:latin typeface="Times New Roman" pitchFamily="18"/>
              <a:cs typeface="Times New Roman" pitchFamily="18"/>
            </a:endParaRPr>
          </a:p>
        </p:txBody>
      </p:sp>
      <p:sp>
        <p:nvSpPr>
          <p:cNvPr id="4" name="Rectangle 5"/>
          <p:cNvSpPr/>
          <p:nvPr/>
        </p:nvSpPr>
        <p:spPr>
          <a:xfrm>
            <a:off x="1636602" y="1362666"/>
            <a:ext cx="9038176" cy="923333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bg-BG" sz="5400" b="1" i="0" u="none" strike="noStrike" kern="1200" cap="none" spc="0" baseline="0">
                <a:solidFill>
                  <a:srgbClr val="262626"/>
                </a:solidFill>
                <a:effectLst>
                  <a:outerShdw dist="38096" dir="2700000">
                    <a:srgbClr val="D97828"/>
                  </a:outerShdw>
                </a:effectLst>
                <a:uFillTx/>
                <a:latin typeface="Times New Roman" pitchFamily="18"/>
                <a:cs typeface="Times New Roman" pitchFamily="18"/>
              </a:rPr>
              <a:t>УСПЕШНИ С </a:t>
            </a:r>
            <a:r>
              <a:rPr lang="en-US" sz="5400" b="1" i="0" u="none" strike="noStrike" kern="1200" cap="none" spc="0" baseline="0">
                <a:solidFill>
                  <a:srgbClr val="262626"/>
                </a:solidFill>
                <a:effectLst>
                  <a:outerShdw dist="38096" dir="2700000">
                    <a:srgbClr val="D97828"/>
                  </a:outerShdw>
                </a:effectLst>
                <a:uFillTx/>
                <a:latin typeface="Times New Roman" pitchFamily="18"/>
                <a:cs typeface="Times New Roman" pitchFamily="18"/>
              </a:rPr>
              <a:t>JUMP MATH</a:t>
            </a:r>
            <a:endParaRPr lang="en-US" sz="5400" b="1" i="0" u="none" strike="noStrike" kern="1200" cap="none" spc="0" baseline="0">
              <a:solidFill>
                <a:srgbClr val="262626"/>
              </a:solidFill>
              <a:effectLst>
                <a:outerShdw dist="38096" dir="2700000">
                  <a:srgbClr val="D97828"/>
                </a:outerShdw>
              </a:effectLst>
              <a:uFillTx/>
              <a:latin typeface="Garamond"/>
            </a:endParaRPr>
          </a:p>
        </p:txBody>
      </p:sp>
      <p:sp>
        <p:nvSpPr>
          <p:cNvPr id="5" name="Rectangle 6"/>
          <p:cNvSpPr/>
          <p:nvPr/>
        </p:nvSpPr>
        <p:spPr>
          <a:xfrm>
            <a:off x="1112422" y="716331"/>
            <a:ext cx="10172626" cy="646334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3600" b="1" i="0" u="none" strike="noStrike" kern="1200" cap="none" spc="0" baseline="0">
                <a:solidFill>
                  <a:srgbClr val="262626"/>
                </a:solidFill>
                <a:effectLst>
                  <a:outerShdw dist="38096" dir="2700000">
                    <a:srgbClr val="D97828"/>
                  </a:outerShdw>
                </a:effectLst>
                <a:uFillTx/>
                <a:latin typeface="Times New Roman" pitchFamily="18"/>
                <a:cs typeface="Times New Roman" pitchFamily="18"/>
              </a:rPr>
              <a:t>Иновация в 96. СУ „Лев Николаевич Толстой“ </a:t>
            </a:r>
            <a:endParaRPr lang="en-US" sz="3600" b="1" i="0" u="none" strike="noStrike" kern="1200" cap="none" spc="0" baseline="0">
              <a:solidFill>
                <a:srgbClr val="262626"/>
              </a:solidFill>
              <a:effectLst>
                <a:outerShdw dist="38096" dir="2700000">
                  <a:srgbClr val="D97828"/>
                </a:outerShdw>
              </a:effectLst>
              <a:uFillTx/>
              <a:latin typeface="Times New Roman" pitchFamily="18"/>
              <a:cs typeface="Times New Roman" pitchFamily="18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2"/>
          <p:cNvSpPr txBox="1">
            <a:spLocks noGrp="1"/>
          </p:cNvSpPr>
          <p:nvPr>
            <p:ph type="title"/>
          </p:nvPr>
        </p:nvSpPr>
        <p:spPr>
          <a:xfrm>
            <a:off x="679810" y="1202079"/>
            <a:ext cx="7385407" cy="2517169"/>
          </a:xfrm>
        </p:spPr>
        <p:txBody>
          <a:bodyPr>
            <a:noAutofit/>
          </a:bodyPr>
          <a:lstStyle/>
          <a:p>
            <a:pPr lvl="0" algn="l"/>
            <a:r>
              <a:rPr lang="ru-RU" sz="2400" b="1">
                <a:solidFill>
                  <a:srgbClr val="A45A1D"/>
                </a:solidFill>
                <a:latin typeface="Times New Roman" pitchFamily="18"/>
                <a:cs typeface="Times New Roman" pitchFamily="18"/>
              </a:rPr>
              <a:t/>
            </a:r>
            <a:br>
              <a:rPr lang="ru-RU" sz="2400" b="1">
                <a:solidFill>
                  <a:srgbClr val="A45A1D"/>
                </a:solidFill>
                <a:latin typeface="Times New Roman" pitchFamily="18"/>
                <a:cs typeface="Times New Roman" pitchFamily="18"/>
              </a:rPr>
            </a:br>
            <a:r>
              <a:rPr lang="ru-RU" sz="2400" b="1">
                <a:solidFill>
                  <a:srgbClr val="A45A1D"/>
                </a:solidFill>
                <a:latin typeface="Times New Roman" pitchFamily="18"/>
                <a:cs typeface="Times New Roman" pitchFamily="18"/>
              </a:rPr>
              <a:t/>
            </a:r>
            <a:br>
              <a:rPr lang="ru-RU" sz="2400" b="1">
                <a:solidFill>
                  <a:srgbClr val="A45A1D"/>
                </a:solidFill>
                <a:latin typeface="Times New Roman" pitchFamily="18"/>
                <a:cs typeface="Times New Roman" pitchFamily="18"/>
              </a:rPr>
            </a:br>
            <a:r>
              <a:rPr lang="ru-RU" sz="2400" b="1">
                <a:solidFill>
                  <a:srgbClr val="A45A1D"/>
                </a:solidFill>
                <a:latin typeface="Times New Roman" pitchFamily="18"/>
                <a:cs typeface="Times New Roman" pitchFamily="18"/>
              </a:rPr>
              <a:t/>
            </a:r>
            <a:br>
              <a:rPr lang="ru-RU" sz="2400" b="1">
                <a:solidFill>
                  <a:srgbClr val="A45A1D"/>
                </a:solidFill>
                <a:latin typeface="Times New Roman" pitchFamily="18"/>
                <a:cs typeface="Times New Roman" pitchFamily="18"/>
              </a:rPr>
            </a:br>
            <a:r>
              <a:rPr lang="ru-RU" sz="2400" b="1">
                <a:solidFill>
                  <a:srgbClr val="A45A1D"/>
                </a:solidFill>
                <a:latin typeface="Times New Roman" pitchFamily="18"/>
                <a:cs typeface="Times New Roman" pitchFamily="18"/>
              </a:rPr>
              <a:t/>
            </a:r>
            <a:br>
              <a:rPr lang="ru-RU" sz="2400" b="1">
                <a:solidFill>
                  <a:srgbClr val="A45A1D"/>
                </a:solidFill>
                <a:latin typeface="Times New Roman" pitchFamily="18"/>
                <a:cs typeface="Times New Roman" pitchFamily="18"/>
              </a:rPr>
            </a:br>
            <a:r>
              <a:rPr lang="ru-RU" sz="3200" b="1">
                <a:solidFill>
                  <a:srgbClr val="A45A1D"/>
                </a:solidFill>
                <a:latin typeface="Times New Roman" pitchFamily="18"/>
                <a:cs typeface="Times New Roman" pitchFamily="18"/>
              </a:rPr>
              <a:t/>
            </a:r>
            <a:br>
              <a:rPr lang="ru-RU" sz="3200" b="1">
                <a:solidFill>
                  <a:srgbClr val="A45A1D"/>
                </a:solidFill>
                <a:latin typeface="Times New Roman" pitchFamily="18"/>
                <a:cs typeface="Times New Roman" pitchFamily="18"/>
              </a:rPr>
            </a:br>
            <a:endParaRPr lang="bg-BG" sz="2400" b="1">
              <a:solidFill>
                <a:srgbClr val="A45A1D"/>
              </a:solidFill>
              <a:latin typeface="Times New Roman" pitchFamily="18"/>
              <a:cs typeface="Times New Roman" pitchFamily="18"/>
            </a:endParaRPr>
          </a:p>
        </p:txBody>
      </p:sp>
      <p:pic>
        <p:nvPicPr>
          <p:cNvPr id="3" name="Picture 9" descr="Timeline&#10;&#10;Description automatically generated">
            <a:extLst>
              <a:ext uri="{FF2B5EF4-FFF2-40B4-BE49-F238E27FC236}">
                <a16:creationId xmlns=""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0505" y="2502164"/>
            <a:ext cx="3657600" cy="223283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Rectangle 12"/>
          <p:cNvSpPr/>
          <p:nvPr/>
        </p:nvSpPr>
        <p:spPr>
          <a:xfrm>
            <a:off x="1269639" y="457867"/>
            <a:ext cx="9817111" cy="92333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bg-BG" sz="5400" b="1" i="0" u="none" strike="noStrike" kern="1200" cap="none" spc="0" baseline="0" dirty="0" smtClean="0">
                <a:solidFill>
                  <a:srgbClr val="262626"/>
                </a:solidFill>
                <a:effectLst>
                  <a:outerShdw dist="38096" dir="2700000">
                    <a:srgbClr val="D97828"/>
                  </a:outerShdw>
                </a:effectLst>
                <a:uFillTx/>
                <a:latin typeface="Garamond"/>
              </a:rPr>
              <a:t>Д</a:t>
            </a:r>
            <a:r>
              <a:rPr lang="bg-BG" sz="5400" b="1" dirty="0">
                <a:solidFill>
                  <a:srgbClr val="262626"/>
                </a:solidFill>
                <a:effectLst>
                  <a:outerShdw dist="38096" dir="2700000">
                    <a:srgbClr val="D97828"/>
                  </a:outerShdw>
                </a:effectLst>
                <a:latin typeface="Garamond"/>
              </a:rPr>
              <a:t>Ж</a:t>
            </a:r>
            <a:r>
              <a:rPr lang="bg-BG" sz="5400" b="1" i="0" u="none" strike="noStrike" kern="1200" cap="none" spc="0" baseline="0" dirty="0" smtClean="0">
                <a:solidFill>
                  <a:srgbClr val="262626"/>
                </a:solidFill>
                <a:effectLst>
                  <a:outerShdw dist="38096" dir="2700000">
                    <a:srgbClr val="D97828"/>
                  </a:outerShdw>
                </a:effectLst>
                <a:uFillTx/>
                <a:latin typeface="Garamond"/>
              </a:rPr>
              <a:t>ЪМП </a:t>
            </a:r>
            <a:r>
              <a:rPr lang="bg-BG" sz="5400" b="1" i="0" u="none" strike="noStrike" kern="1200" cap="none" spc="0" baseline="0" dirty="0">
                <a:solidFill>
                  <a:srgbClr val="262626"/>
                </a:solidFill>
                <a:effectLst>
                  <a:outerShdw dist="38096" dir="2700000">
                    <a:srgbClr val="D97828"/>
                  </a:outerShdw>
                </a:effectLst>
                <a:uFillTx/>
                <a:latin typeface="Garamond"/>
              </a:rPr>
              <a:t>МАТ ИНТЕГРИРА:</a:t>
            </a:r>
            <a:endParaRPr lang="en-US" sz="5400" b="1" i="0" u="none" strike="noStrike" kern="1200" cap="none" spc="0" baseline="0" dirty="0">
              <a:solidFill>
                <a:srgbClr val="262626"/>
              </a:solidFill>
              <a:effectLst>
                <a:outerShdw dist="38096" dir="2700000">
                  <a:srgbClr val="D97828"/>
                </a:outerShdw>
              </a:effectLst>
              <a:uFillTx/>
              <a:latin typeface="Garamond"/>
            </a:endParaRPr>
          </a:p>
        </p:txBody>
      </p:sp>
      <p:sp>
        <p:nvSpPr>
          <p:cNvPr id="5" name="Rectangle 13"/>
          <p:cNvSpPr/>
          <p:nvPr/>
        </p:nvSpPr>
        <p:spPr>
          <a:xfrm>
            <a:off x="679802" y="1552349"/>
            <a:ext cx="10538326" cy="4832092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effectLst>
                  <a:outerShdw dist="38096" dir="2700000">
                    <a:srgbClr val="D97828"/>
                  </a:outerShdw>
                </a:effectLst>
                <a:uFillTx/>
                <a:latin typeface="Times New Roman" pitchFamily="18"/>
                <a:cs typeface="Times New Roman" pitchFamily="18"/>
              </a:rPr>
              <a:t>-</a:t>
            </a:r>
            <a:r>
              <a:rPr lang="ru-RU" sz="2800" b="1" i="0" u="none" strike="noStrike" kern="1200" cap="none" spc="0" baseline="0" dirty="0" err="1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нагледно-образното</a:t>
            </a: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 и абстрактно-</a:t>
            </a:r>
            <a:r>
              <a:rPr lang="ru-RU" sz="2800" b="1" i="0" u="none" strike="noStrike" kern="1200" cap="none" spc="0" baseline="0" dirty="0" err="1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логическото</a:t>
            </a: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 </a:t>
            </a:r>
            <a:r>
              <a:rPr lang="ru-RU" sz="2800" b="1" i="0" u="none" strike="noStrike" kern="1200" cap="none" spc="0" baseline="0" dirty="0" err="1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мислене</a:t>
            </a: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; </a:t>
            </a:r>
            <a:b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</a:b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-</a:t>
            </a:r>
            <a:r>
              <a:rPr lang="ru-RU" sz="2800" b="1" i="0" u="none" strike="noStrike" kern="1200" cap="none" spc="0" baseline="0" dirty="0" err="1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преподаване</a:t>
            </a: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 на малки </a:t>
            </a:r>
            <a:r>
              <a:rPr lang="ru-RU" sz="2800" b="1" i="0" u="none" strike="noStrike" kern="1200" cap="none" spc="0" baseline="0" dirty="0" err="1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стъпки</a:t>
            </a: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 с постоянно повторение, но без механично </a:t>
            </a:r>
            <a:r>
              <a:rPr lang="ru-RU" sz="2800" b="1" i="0" u="none" strike="noStrike" kern="1200" cap="none" spc="0" baseline="0" dirty="0" err="1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наизустяване</a:t>
            </a: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; </a:t>
            </a:r>
            <a:b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</a:b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-</a:t>
            </a:r>
            <a:r>
              <a:rPr lang="ru-RU" sz="2800" b="1" i="0" u="none" strike="noStrike" kern="1200" cap="none" spc="0" baseline="0" dirty="0" err="1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преминаване</a:t>
            </a: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 </a:t>
            </a:r>
            <a:r>
              <a:rPr lang="ru-RU" sz="2800" b="1" i="0" u="none" strike="noStrike" kern="1200" cap="none" spc="0" baseline="0" dirty="0" err="1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към</a:t>
            </a: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 </a:t>
            </a:r>
            <a:r>
              <a:rPr lang="ru-RU" sz="2800" b="1" i="0" u="none" strike="noStrike" kern="1200" cap="none" spc="0" baseline="0" dirty="0" err="1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новото</a:t>
            </a: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 след </a:t>
            </a:r>
            <a:r>
              <a:rPr lang="ru-RU" sz="2800" b="1" i="0" u="none" strike="noStrike" kern="1200" cap="none" spc="0" baseline="0" dirty="0" err="1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като</a:t>
            </a: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 </a:t>
            </a:r>
            <a:r>
              <a:rPr lang="ru-RU" sz="2800" b="1" i="0" u="none" strike="noStrike" kern="1200" cap="none" spc="0" baseline="0" dirty="0" err="1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учителят</a:t>
            </a: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 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се </a:t>
            </a:r>
            <a:r>
              <a:rPr lang="ru-RU" sz="2800" b="1" i="0" u="none" strike="noStrike" kern="1200" cap="none" spc="0" baseline="0" dirty="0" err="1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увери</a:t>
            </a: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, че </a:t>
            </a:r>
            <a:r>
              <a:rPr lang="ru-RU" sz="2800" b="1" i="0" u="none" strike="noStrike" kern="1200" cap="none" spc="0" baseline="0" dirty="0" err="1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децата</a:t>
            </a: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 </a:t>
            </a:r>
            <a:r>
              <a:rPr lang="ru-RU" sz="2800" b="1" i="0" u="none" strike="noStrike" kern="1200" cap="none" spc="0" baseline="0" dirty="0" err="1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са</a:t>
            </a: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 усвоили материала; </a:t>
            </a:r>
            <a:b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</a:b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-</a:t>
            </a:r>
            <a:r>
              <a:rPr lang="ru-RU" sz="2800" b="1" i="0" u="none" strike="noStrike" kern="1200" cap="none" spc="0" baseline="0" dirty="0" err="1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структуриране</a:t>
            </a: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 на </a:t>
            </a:r>
            <a:r>
              <a:rPr lang="ru-RU" sz="2800" b="1" i="0" u="none" strike="noStrike" kern="1200" cap="none" spc="0" baseline="0" dirty="0" err="1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задачите</a:t>
            </a: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 с </a:t>
            </a:r>
            <a:r>
              <a:rPr lang="ru-RU" sz="2800" b="1" i="0" u="none" strike="noStrike" kern="1200" cap="none" spc="0" baseline="0" dirty="0" err="1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нарастваща</a:t>
            </a: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 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ru-RU" sz="2800" b="1" i="0" u="none" strike="noStrike" kern="1200" cap="none" spc="0" baseline="0" dirty="0" err="1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сложност</a:t>
            </a: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; </a:t>
            </a:r>
            <a:r>
              <a:rPr lang="ru-RU" sz="2800" b="1" i="0" u="none" strike="noStrike" kern="1200" cap="none" spc="0" baseline="0" dirty="0" err="1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постоянното</a:t>
            </a: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 </a:t>
            </a:r>
            <a:r>
              <a:rPr lang="ru-RU" sz="2800" b="1" i="0" u="none" strike="noStrike" kern="1200" cap="none" spc="0" baseline="0" dirty="0" err="1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оценяване</a:t>
            </a: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; </a:t>
            </a:r>
            <a:b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</a:b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-</a:t>
            </a:r>
            <a:r>
              <a:rPr lang="ru-RU" sz="2800" b="1" i="0" u="none" strike="noStrike" kern="1200" cap="none" spc="0" baseline="0" dirty="0" err="1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насочено</a:t>
            </a: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 </a:t>
            </a:r>
            <a:r>
              <a:rPr lang="ru-RU" sz="2800" b="1" i="0" u="none" strike="noStrike" kern="1200" cap="none" spc="0" baseline="0" dirty="0" err="1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откривателство</a:t>
            </a: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, при </a:t>
            </a:r>
            <a:r>
              <a:rPr lang="ru-RU" sz="2800" b="1" i="0" u="none" strike="noStrike" kern="1200" cap="none" spc="0" baseline="0" dirty="0" err="1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което</a:t>
            </a: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 </a:t>
            </a:r>
            <a:r>
              <a:rPr lang="ru-RU" sz="2800" b="1" i="0" u="none" strike="noStrike" kern="1200" cap="none" spc="0" baseline="0" dirty="0" err="1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ученикът</a:t>
            </a: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 сам </a:t>
            </a:r>
            <a:r>
              <a:rPr lang="ru-RU" sz="2800" b="1" i="0" u="none" strike="noStrike" kern="1200" cap="none" spc="0" baseline="0" dirty="0" err="1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открива</a:t>
            </a: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 </a:t>
            </a:r>
            <a:r>
              <a:rPr lang="ru-RU" sz="2800" b="1" i="0" u="none" strike="noStrike" kern="1200" cap="none" spc="0" baseline="0" dirty="0" err="1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закономерностите</a:t>
            </a: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;  </a:t>
            </a:r>
            <a:b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</a:b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-</a:t>
            </a:r>
            <a:r>
              <a:rPr lang="ru-RU" sz="2800" b="1" i="0" u="none" strike="noStrike" kern="1200" cap="none" spc="0" baseline="0" dirty="0" err="1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надграждане</a:t>
            </a: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 </a:t>
            </a:r>
            <a:r>
              <a:rPr lang="ru-RU" sz="2800" b="1" i="0" u="none" strike="noStrike" kern="1200" cap="none" spc="0" baseline="0" dirty="0" err="1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разбирането</a:t>
            </a: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 и </a:t>
            </a:r>
            <a:r>
              <a:rPr lang="ru-RU" sz="2800" b="1" i="0" u="none" strike="noStrike" kern="1200" cap="none" spc="0" baseline="0" dirty="0" err="1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познаването</a:t>
            </a: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 на света чрез опита и </a:t>
            </a:r>
            <a:r>
              <a:rPr lang="ru-RU" sz="2800" b="1" i="0" u="none" strike="noStrike" kern="1200" cap="none" spc="0" baseline="0" dirty="0" err="1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изследването</a:t>
            </a:r>
            <a:r>
              <a:rPr lang="ru-RU" sz="2800" b="1" i="0" u="none" strike="noStrike" kern="1200" cap="none" spc="0" baseline="0" dirty="0">
                <a:solidFill>
                  <a:srgbClr val="262626"/>
                </a:solidFill>
                <a:uFillTx/>
                <a:latin typeface="Times New Roman" pitchFamily="18"/>
                <a:cs typeface="Times New Roman" pitchFamily="18"/>
              </a:rPr>
              <a:t>.</a:t>
            </a:r>
            <a:endParaRPr lang="en-US" sz="2800" b="1" i="0" u="none" strike="noStrike" kern="1200" cap="none" spc="0" baseline="0" dirty="0">
              <a:solidFill>
                <a:srgbClr val="262626"/>
              </a:solidFill>
              <a:uFillTx/>
              <a:latin typeface="Garamond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 txBox="1">
            <a:spLocks noGrp="1"/>
          </p:cNvSpPr>
          <p:nvPr>
            <p:ph type="title"/>
          </p:nvPr>
        </p:nvSpPr>
        <p:spPr>
          <a:xfrm>
            <a:off x="1295403" y="1172599"/>
            <a:ext cx="9601200" cy="1113794"/>
          </a:xfrm>
        </p:spPr>
        <p:txBody>
          <a:bodyPr>
            <a:normAutofit fontScale="90000"/>
          </a:bodyPr>
          <a:lstStyle/>
          <a:p>
            <a:pPr lvl="0"/>
            <a:r>
              <a:rPr lang="bg-BG" sz="4000" b="1">
                <a:effectLst>
                  <a:outerShdw dist="38096" dir="2700000">
                    <a:srgbClr val="D97828"/>
                  </a:outerShdw>
                </a:effectLst>
              </a:rPr>
              <a:t/>
            </a:r>
            <a:br>
              <a:rPr lang="bg-BG" sz="4000" b="1">
                <a:effectLst>
                  <a:outerShdw dist="38096" dir="2700000">
                    <a:srgbClr val="D97828"/>
                  </a:outerShdw>
                </a:effectLst>
              </a:rPr>
            </a:br>
            <a:r>
              <a:rPr lang="bg-BG" sz="4000" b="1" smtClean="0">
                <a:effectLst>
                  <a:outerShdw dist="38096" dir="2700000">
                    <a:srgbClr val="D97828"/>
                  </a:outerShdw>
                </a:effectLst>
              </a:rPr>
              <a:t>ДОБРЕ ДОШЛИ, </a:t>
            </a:r>
            <a:br>
              <a:rPr lang="bg-BG" sz="4000" b="1" smtClean="0">
                <a:effectLst>
                  <a:outerShdw dist="38096" dir="2700000">
                    <a:srgbClr val="D97828"/>
                  </a:outerShdw>
                </a:effectLst>
              </a:rPr>
            </a:br>
            <a:r>
              <a:rPr lang="bg-BG" sz="4000" b="1" smtClean="0">
                <a:effectLst>
                  <a:outerShdw dist="38096" dir="2700000">
                    <a:srgbClr val="D97828"/>
                  </a:outerShdw>
                </a:effectLst>
              </a:rPr>
              <a:t>СКЪПИ КОЛЕГИ!</a:t>
            </a:r>
            <a:r>
              <a:rPr lang="en-US" sz="4000" b="1" dirty="0">
                <a:solidFill>
                  <a:srgbClr val="000000"/>
                </a:solidFill>
              </a:rPr>
              <a:t/>
            </a:r>
            <a:br>
              <a:rPr lang="en-US" sz="4000" b="1" dirty="0">
                <a:solidFill>
                  <a:srgbClr val="000000"/>
                </a:solidFill>
              </a:rPr>
            </a:br>
            <a:endParaRPr lang="bg-BG" sz="4000" b="1" dirty="0">
              <a:solidFill>
                <a:srgbClr val="0070C0"/>
              </a:solidFill>
            </a:endParaRPr>
          </a:p>
        </p:txBody>
      </p:sp>
      <p:pic>
        <p:nvPicPr>
          <p:cNvPr id="3" name="Content Placeholder 6" descr="A group of people wearing costumes&#10;&#10;Description automatically generated with medium confidence">
            <a:extLst>
              <a:ext uri="{FF2B5EF4-FFF2-40B4-BE49-F238E27FC236}">
                <a16:creationId xmlns="" xmlns:a16="http://schemas.microsoft.com/office/drawing/2014/main" id="{00000000-0000-0000-0000-0000000000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219196" y="1441222"/>
            <a:ext cx="1801404" cy="4140878"/>
          </a:xfrm>
        </p:spPr>
      </p:pic>
      <p:pic>
        <p:nvPicPr>
          <p:cNvPr id="4" name="Picture 8" descr="A group of people in a room&#10;&#10;Description automatically generated">
            <a:extLst>
              <a:ext uri="{FF2B5EF4-FFF2-40B4-BE49-F238E27FC236}">
                <a16:creationId xmlns=""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4027" y="2736442"/>
            <a:ext cx="2537716" cy="283282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10" descr="A picture containing map&#10;&#10;Description automatically generated">
            <a:extLst>
              <a:ext uri="{FF2B5EF4-FFF2-40B4-BE49-F238E27FC236}">
                <a16:creationId xmlns=""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14497" y="2749280"/>
            <a:ext cx="2287069" cy="283282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8" descr="A group of people standing outside a building&#10;&#10;Description automatically generated with low confidence">
            <a:extLst>
              <a:ext uri="{FF2B5EF4-FFF2-40B4-BE49-F238E27FC236}">
                <a16:creationId xmlns=""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05639" y="1441222"/>
            <a:ext cx="2123328" cy="414087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 txBox="1"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ru-RU" sz="4000" b="1" dirty="0">
                <a:effectLst>
                  <a:outerShdw dist="38096" dir="2700000">
                    <a:srgbClr val="D97828"/>
                  </a:outerShdw>
                </a:effectLst>
                <a:latin typeface="Times New Roman" pitchFamily="18"/>
                <a:cs typeface="Times New Roman" pitchFamily="18"/>
              </a:rPr>
              <a:t/>
            </a:r>
            <a:br>
              <a:rPr lang="ru-RU" sz="4000" b="1" dirty="0">
                <a:effectLst>
                  <a:outerShdw dist="38096" dir="2700000">
                    <a:srgbClr val="D97828"/>
                  </a:outerShdw>
                </a:effectLst>
                <a:latin typeface="Times New Roman" pitchFamily="18"/>
                <a:cs typeface="Times New Roman" pitchFamily="18"/>
              </a:rPr>
            </a:br>
            <a:r>
              <a:rPr lang="ru-RU" sz="4000" b="1" dirty="0">
                <a:effectLst>
                  <a:outerShdw dist="38096" dir="2700000">
                    <a:srgbClr val="D97828"/>
                  </a:outerShdw>
                </a:effectLst>
                <a:latin typeface="Times New Roman" pitchFamily="18"/>
                <a:cs typeface="Times New Roman" pitchFamily="18"/>
              </a:rPr>
              <a:t>ОТКРИТ УРОК НА 4Б КЛАС ЗА ДРОБИ И ПРОЦЕНТИ</a:t>
            </a:r>
            <a:r>
              <a:rPr lang="en-US" sz="4000" b="1" dirty="0">
                <a:effectLst>
                  <a:outerShdw dist="38096" dir="2700000">
                    <a:srgbClr val="D97828"/>
                  </a:outerShdw>
                </a:effectLst>
                <a:latin typeface="Times New Roman" pitchFamily="18"/>
                <a:cs typeface="Times New Roman" pitchFamily="18"/>
              </a:rPr>
              <a:t/>
            </a:r>
            <a:br>
              <a:rPr lang="en-US" sz="4000" b="1" dirty="0">
                <a:effectLst>
                  <a:outerShdw dist="38096" dir="2700000">
                    <a:srgbClr val="D97828"/>
                  </a:outerShdw>
                </a:effectLst>
                <a:latin typeface="Times New Roman" pitchFamily="18"/>
                <a:cs typeface="Times New Roman" pitchFamily="18"/>
              </a:rPr>
            </a:br>
            <a:endParaRPr lang="bg-BG" sz="4000" b="1" dirty="0">
              <a:solidFill>
                <a:srgbClr val="0070C0"/>
              </a:solidFill>
            </a:endParaRPr>
          </a:p>
        </p:txBody>
      </p:sp>
      <p:pic>
        <p:nvPicPr>
          <p:cNvPr id="3" name="Content Placeholder 8" descr="A picture containing text, wall, indoor, floor&#10;&#10;Description automatically generated">
            <a:extLst>
              <a:ext uri="{FF2B5EF4-FFF2-40B4-BE49-F238E27FC236}">
                <a16:creationId xmlns="" xmlns:a16="http://schemas.microsoft.com/office/drawing/2014/main" id="{00000000-0000-0000-0000-0000000000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00618" y="2589087"/>
            <a:ext cx="4865924" cy="3503487"/>
          </a:xfrm>
        </p:spPr>
      </p:pic>
      <p:pic>
        <p:nvPicPr>
          <p:cNvPr id="4" name="Content Placeholder 10" descr="A group of people in a classroom&#10;&#10;Description automatically generated with medium confidence">
            <a:extLst>
              <a:ext uri="{FF2B5EF4-FFF2-40B4-BE49-F238E27FC236}">
                <a16:creationId xmlns="" xmlns:a16="http://schemas.microsoft.com/office/drawing/2014/main" id="{00000000-0000-0000-0000-000000000000}"/>
              </a:ext>
            </a:extLst>
          </p:cNvPr>
          <p:cNvPicPr>
            <a:picLocks noGrp="1" noChangeAspect="1"/>
          </p:cNvPicPr>
          <p:nvPr>
            <p:ph idx="2"/>
          </p:nvPr>
        </p:nvPicPr>
        <p:blipFill>
          <a:blip r:embed="rId4"/>
          <a:stretch>
            <a:fillRect/>
          </a:stretch>
        </p:blipFill>
        <p:spPr>
          <a:xfrm>
            <a:off x="6565190" y="2589087"/>
            <a:ext cx="4523445" cy="3503487"/>
          </a:xfr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 txBox="1">
            <a:spLocks noGrp="1"/>
          </p:cNvSpPr>
          <p:nvPr>
            <p:ph type="title"/>
          </p:nvPr>
        </p:nvSpPr>
        <p:spPr>
          <a:xfrm>
            <a:off x="1104896" y="694185"/>
            <a:ext cx="9980685" cy="1607222"/>
          </a:xfrm>
        </p:spPr>
        <p:txBody>
          <a:bodyPr>
            <a:normAutofit fontScale="90000"/>
          </a:bodyPr>
          <a:lstStyle/>
          <a:p>
            <a:pPr lvl="0"/>
            <a:r>
              <a:rPr lang="bg-BG" sz="29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/>
            </a:r>
            <a:br>
              <a:rPr lang="bg-BG" sz="29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</a:br>
            <a:r>
              <a:rPr lang="bg-BG" sz="29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/>
            </a:r>
            <a:br>
              <a:rPr lang="bg-BG" sz="29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</a:br>
            <a:r>
              <a:rPr lang="ru-RU" sz="3600" b="1">
                <a:effectLst>
                  <a:outerShdw dist="38096" dir="2700000">
                    <a:srgbClr val="D97828"/>
                  </a:outerShdw>
                </a:effectLst>
                <a:latin typeface="Times New Roman" pitchFamily="18"/>
                <a:cs typeface="Times New Roman" pitchFamily="18"/>
              </a:rPr>
              <a:t>4Б КЛАС – РАБОТА С КРЪГОВА ДИАГРАМА</a:t>
            </a:r>
            <a:r>
              <a:rPr lang="en-US" sz="2900" b="1">
                <a:effectLst>
                  <a:outerShdw dist="38096" dir="2700000">
                    <a:srgbClr val="D97828"/>
                  </a:outerShdw>
                </a:effectLst>
              </a:rPr>
              <a:t/>
            </a:r>
            <a:br>
              <a:rPr lang="en-US" sz="2900" b="1">
                <a:effectLst>
                  <a:outerShdw dist="38096" dir="2700000">
                    <a:srgbClr val="D97828"/>
                  </a:outerShdw>
                </a:effectLst>
              </a:rPr>
            </a:br>
            <a:r>
              <a:rPr lang="bg-BG" sz="29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  <a:t/>
            </a:r>
            <a:br>
              <a:rPr lang="bg-BG" sz="2900" b="1">
                <a:solidFill>
                  <a:srgbClr val="000000"/>
                </a:solidFill>
                <a:latin typeface="Times New Roman" pitchFamily="18"/>
                <a:cs typeface="Times New Roman" pitchFamily="18"/>
              </a:rPr>
            </a:br>
            <a:r>
              <a:rPr lang="en-US" sz="2200" b="1">
                <a:solidFill>
                  <a:srgbClr val="000000"/>
                </a:solidFill>
              </a:rPr>
              <a:t/>
            </a:r>
            <a:br>
              <a:rPr lang="en-US" sz="2200" b="1">
                <a:solidFill>
                  <a:srgbClr val="000000"/>
                </a:solidFill>
              </a:rPr>
            </a:br>
            <a:endParaRPr lang="bg-BG" sz="2000" b="1">
              <a:solidFill>
                <a:srgbClr val="0070C0"/>
              </a:solidFill>
            </a:endParaRPr>
          </a:p>
        </p:txBody>
      </p:sp>
      <p:sp>
        <p:nvSpPr>
          <p:cNvPr id="3" name="Контейнер на съдържание 3" descr="Списък в колона, показващ 4 групи, които са подредени от ляво надясно, с описания на задачите под всяка група"/>
          <p:cNvSpPr/>
          <p:nvPr/>
        </p:nvSpPr>
        <p:spPr>
          <a:xfrm>
            <a:off x="633569" y="1705511"/>
            <a:ext cx="5273792" cy="3769934"/>
          </a:xfrm>
          <a:prstGeom prst="rect">
            <a:avLst/>
          </a:prstGeom>
          <a:blipFill>
            <a:blip r:embed="rId3">
              <a:alphaModFix/>
            </a:blip>
            <a:stretch>
              <a:fillRect/>
            </a:stretch>
          </a:blip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Garamond"/>
            </a:endParaRPr>
          </a:p>
        </p:txBody>
      </p:sp>
      <p:pic>
        <p:nvPicPr>
          <p:cNvPr id="4" name="Picture 4" descr="A group of people in a classroom&#10;&#10;Description automatically generated with medium confidence">
            <a:extLst>
              <a:ext uri="{FF2B5EF4-FFF2-40B4-BE49-F238E27FC236}">
                <a16:creationId xmlns=""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7362" y="2373334"/>
            <a:ext cx="5651065" cy="387267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Rectangle 5"/>
          <p:cNvSpPr/>
          <p:nvPr/>
        </p:nvSpPr>
        <p:spPr>
          <a:xfrm>
            <a:off x="6003630" y="2967337"/>
            <a:ext cx="184727" cy="923333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5400" b="1" i="0" u="none" strike="noStrike" kern="1200" cap="none" spc="0" baseline="0">
              <a:solidFill>
                <a:srgbClr val="262626"/>
              </a:solidFill>
              <a:effectLst>
                <a:outerShdw dist="38096" dir="2700000">
                  <a:srgbClr val="D97828"/>
                </a:outerShdw>
              </a:effectLst>
              <a:uFillTx/>
              <a:latin typeface="Garamond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 txBox="1">
            <a:spLocks noGrp="1"/>
          </p:cNvSpPr>
          <p:nvPr>
            <p:ph type="title"/>
          </p:nvPr>
        </p:nvSpPr>
        <p:spPr>
          <a:xfrm>
            <a:off x="1305671" y="762655"/>
            <a:ext cx="9369180" cy="1371600"/>
          </a:xfrm>
        </p:spPr>
        <p:txBody>
          <a:bodyPr/>
          <a:lstStyle/>
          <a:p>
            <a:pPr lvl="0"/>
            <a:r>
              <a:rPr lang="ru-RU" b="1">
                <a:effectLst>
                  <a:outerShdw dist="38096" dir="2700000">
                    <a:srgbClr val="D97828"/>
                  </a:outerShdw>
                </a:effectLst>
                <a:latin typeface="Times New Roman" pitchFamily="18"/>
                <a:cs typeface="Times New Roman" pitchFamily="18"/>
              </a:rPr>
              <a:t>3Д КЛАС - РАБОТА С ДАННИ, ТАБЛИЦИ </a:t>
            </a:r>
            <a:br>
              <a:rPr lang="ru-RU" b="1">
                <a:effectLst>
                  <a:outerShdw dist="38096" dir="2700000">
                    <a:srgbClr val="D97828"/>
                  </a:outerShdw>
                </a:effectLst>
                <a:latin typeface="Times New Roman" pitchFamily="18"/>
                <a:cs typeface="Times New Roman" pitchFamily="18"/>
              </a:rPr>
            </a:br>
            <a:r>
              <a:rPr lang="ru-RU" b="1">
                <a:effectLst>
                  <a:outerShdw dist="38096" dir="2700000">
                    <a:srgbClr val="D97828"/>
                  </a:outerShdw>
                </a:effectLst>
                <a:latin typeface="Times New Roman" pitchFamily="18"/>
                <a:cs typeface="Times New Roman" pitchFamily="18"/>
              </a:rPr>
              <a:t>И УЧИТЕЛИ В ДЕЙСТВИЕ</a:t>
            </a:r>
            <a:r>
              <a:rPr lang="en-US" b="1">
                <a:effectLst>
                  <a:outerShdw dist="38096" dir="2700000">
                    <a:srgbClr val="D97828"/>
                  </a:outerShdw>
                </a:effectLst>
                <a:latin typeface="Times New Roman" pitchFamily="18"/>
                <a:cs typeface="Times New Roman" pitchFamily="18"/>
              </a:rPr>
              <a:t/>
            </a:r>
            <a:br>
              <a:rPr lang="en-US" b="1">
                <a:effectLst>
                  <a:outerShdw dist="38096" dir="2700000">
                    <a:srgbClr val="D97828"/>
                  </a:outerShdw>
                </a:effectLst>
                <a:latin typeface="Times New Roman" pitchFamily="18"/>
                <a:cs typeface="Times New Roman" pitchFamily="18"/>
              </a:rPr>
            </a:br>
            <a:endParaRPr lang="bg-BG">
              <a:latin typeface="Times New Roman" pitchFamily="18"/>
              <a:cs typeface="Times New Roman" pitchFamily="18"/>
            </a:endParaRPr>
          </a:p>
        </p:txBody>
      </p:sp>
      <p:pic>
        <p:nvPicPr>
          <p:cNvPr id="3" name="Picture Placeholder 7" descr="A picture containing person, group, people, family&#10;&#10;Description automatically generated">
            <a:extLst>
              <a:ext uri="{FF2B5EF4-FFF2-40B4-BE49-F238E27FC236}">
                <a16:creationId xmlns="" xmlns:a16="http://schemas.microsoft.com/office/drawing/2014/main" id="{00000000-0000-0000-0000-000000000000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t="19543" b="19543"/>
          <a:stretch>
            <a:fillRect/>
          </a:stretch>
        </p:blipFill>
        <p:spPr>
          <a:xfrm>
            <a:off x="880155" y="1787697"/>
            <a:ext cx="3128381" cy="3965295"/>
          </a:xfrm>
        </p:spPr>
      </p:pic>
      <p:pic>
        <p:nvPicPr>
          <p:cNvPr id="4" name="Picture 9" descr="A group of people sitting in a room&#10;&#10;Description automatically generated with low confidence">
            <a:extLst>
              <a:ext uri="{FF2B5EF4-FFF2-40B4-BE49-F238E27FC236}">
                <a16:creationId xmlns=""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2854" y="2026776"/>
            <a:ext cx="3275499" cy="39652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11" descr="A group of people sitting in a room&#10;&#10;Description automatically generated with low confidence">
            <a:extLst>
              <a:ext uri="{FF2B5EF4-FFF2-40B4-BE49-F238E27FC236}">
                <a16:creationId xmlns=""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60424" y="2332232"/>
            <a:ext cx="2938415" cy="384314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лавие 2"/>
          <p:cNvSpPr txBox="1"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bg-BG"/>
          </a:p>
        </p:txBody>
      </p:sp>
      <p:pic>
        <p:nvPicPr>
          <p:cNvPr id="3" name="Picture 6" descr="A group of people posing for a photo&#10;&#10;Description automatically generated with medium confidence">
            <a:extLst>
              <a:ext uri="{FF2B5EF4-FFF2-40B4-BE49-F238E27FC236}">
                <a16:creationId xmlns=""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6687" y="1358752"/>
            <a:ext cx="7818632" cy="414048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Rectangle 6"/>
          <p:cNvSpPr/>
          <p:nvPr/>
        </p:nvSpPr>
        <p:spPr>
          <a:xfrm>
            <a:off x="871651" y="218386"/>
            <a:ext cx="10448693" cy="923333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bg-BG" sz="5400" b="1" i="0" u="none" strike="noStrike" kern="1200" cap="none" spc="0" baseline="0">
                <a:solidFill>
                  <a:srgbClr val="262626"/>
                </a:solidFill>
                <a:effectLst>
                  <a:outerShdw dist="38096" dir="2700000">
                    <a:srgbClr val="D97828"/>
                  </a:outerShdw>
                </a:effectLst>
                <a:uFillTx/>
                <a:latin typeface="Garamond"/>
              </a:rPr>
              <a:t>ОБЩА СНИМКА ЗА СПОМЕН</a:t>
            </a:r>
            <a:endParaRPr lang="en-US" sz="5400" b="1" i="0" u="none" strike="noStrike" kern="1200" cap="none" spc="0" baseline="0">
              <a:solidFill>
                <a:srgbClr val="262626"/>
              </a:solidFill>
              <a:effectLst>
                <a:outerShdw dist="38096" dir="2700000">
                  <a:srgbClr val="D97828"/>
                </a:outerShdw>
              </a:effectLst>
              <a:uFillTx/>
              <a:latin typeface="Garamond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5" y="1871127"/>
            <a:ext cx="7065754" cy="1515535"/>
          </a:xfrm>
        </p:spPr>
        <p:txBody>
          <a:bodyPr/>
          <a:lstStyle/>
          <a:p>
            <a:r>
              <a:rPr lang="ru-RU" sz="3200" b="1" dirty="0"/>
              <a:t>СРЕДНО УЧИЛИЩЕ </a:t>
            </a:r>
            <a:br>
              <a:rPr lang="ru-RU" sz="3200" b="1" dirty="0"/>
            </a:br>
            <a:r>
              <a:rPr lang="ru-RU" sz="3200" b="1" dirty="0"/>
              <a:t>„ГЕО МИЛЕВ“ – ГРАД ВАРНА</a:t>
            </a:r>
            <a:endParaRPr lang="bg-BG" sz="32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6075" y="1589405"/>
            <a:ext cx="1711083" cy="1285148"/>
          </a:xfrm>
          <a:prstGeom prst="rect">
            <a:avLst/>
          </a:prstGeom>
        </p:spPr>
      </p:pic>
      <p:sp>
        <p:nvSpPr>
          <p:cNvPr id="8" name="Horizontal Scroll 7"/>
          <p:cNvSpPr/>
          <p:nvPr/>
        </p:nvSpPr>
        <p:spPr>
          <a:xfrm>
            <a:off x="3821373" y="3807725"/>
            <a:ext cx="4367283" cy="1146412"/>
          </a:xfrm>
          <a:prstGeom prst="horizontalScroll">
            <a:avLst/>
          </a:prstGeom>
          <a:solidFill>
            <a:schemeClr val="bg1">
              <a:lumMod val="85000"/>
            </a:schemeClr>
          </a:solidFill>
          <a:ln>
            <a:solidFill>
              <a:srgbClr val="990000"/>
            </a:solidFill>
          </a:ln>
          <a:effectLst>
            <a:innerShdw blurRad="63500" dist="508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21.06. </a:t>
            </a:r>
            <a:r>
              <a:rPr lang="bg-BG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2021 г. –  </a:t>
            </a:r>
            <a:r>
              <a:rPr lang="bg-BG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23.06.2021 </a:t>
            </a:r>
            <a:r>
              <a:rPr lang="bg-BG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г.</a:t>
            </a:r>
            <a:endParaRPr lang="bg-BG" sz="24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815334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799" y="617666"/>
            <a:ext cx="9190633" cy="1939261"/>
          </a:xfrm>
        </p:spPr>
        <p:txBody>
          <a:bodyPr>
            <a:normAutofit/>
          </a:bodyPr>
          <a:lstStyle/>
          <a:p>
            <a:r>
              <a:rPr lang="bg-B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НП „</a:t>
            </a:r>
            <a:r>
              <a:rPr lang="bg-B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ИНОВАЦИИ В ДЕЙСТВИЕ“</a:t>
            </a:r>
            <a:br>
              <a:rPr lang="bg-B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Работна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среща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учителите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96 СУ „Лев Николаевич Толстой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 -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София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ОУ „Хан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Аспарух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 - 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Добрич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и СУ „Гео Милев“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Варна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bg-B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2764" y="2961564"/>
            <a:ext cx="7042245" cy="2552132"/>
          </a:xfrm>
          <a:solidFill>
            <a:schemeClr val="bg1">
              <a:lumMod val="95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продължение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три дни 12 учители и 4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ученици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от София 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обрич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работиха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заедно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със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своите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колеги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СУ 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„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Гео Милев“,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участваха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уроци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обединени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от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стремежа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да научат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нещо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ново и да направят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преподаването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чужди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езици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още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по-интересно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2133" y="758343"/>
            <a:ext cx="1428750" cy="14287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89079" y="2921856"/>
            <a:ext cx="3789528" cy="2842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5446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Използване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метода  CLIL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начален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етап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bg-BG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15268" y="2821712"/>
            <a:ext cx="3841082" cy="2880812"/>
          </a:xfrm>
          <a:ln w="57150">
            <a:solidFill>
              <a:schemeClr val="accent2">
                <a:lumMod val="75000"/>
              </a:schemeClr>
            </a:solidFill>
          </a:ln>
        </p:spPr>
      </p:pic>
      <p:sp>
        <p:nvSpPr>
          <p:cNvPr id="6" name="Vertical Scroll 5"/>
          <p:cNvSpPr/>
          <p:nvPr/>
        </p:nvSpPr>
        <p:spPr>
          <a:xfrm>
            <a:off x="5158852" y="2169994"/>
            <a:ext cx="5991369" cy="4012663"/>
          </a:xfrm>
          <a:prstGeom prst="verticalScrol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използване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метода CLIL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учебните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или части от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предметите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чужд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език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целите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две-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изучаване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съдържанието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учебния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предмет 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едновременно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изучаване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чужд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език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bg-B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199010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3582" y="832513"/>
            <a:ext cx="10413241" cy="1453486"/>
          </a:xfr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методът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прилага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часовете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презентации,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много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изработени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обучение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конкретни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задачи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към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гостите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представиха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Анета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Костова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Цонка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Балева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Христина Георгиева и Кристина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Керчева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английски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език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bg-B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883" y="3295955"/>
            <a:ext cx="3809069" cy="2859183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6952" y="2541896"/>
            <a:ext cx="4346967" cy="24156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1359" y="3589361"/>
            <a:ext cx="3645464" cy="2736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95032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5852" y="696010"/>
            <a:ext cx="9627361" cy="1480781"/>
          </a:xfrm>
          <a:solidFill>
            <a:schemeClr val="bg1">
              <a:lumMod val="95000"/>
            </a:schemeClr>
          </a:solidFill>
          <a:effectLst>
            <a:glow rad="139700">
              <a:schemeClr val="accent3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88900"/>
          </a:sp3d>
        </p:spPr>
        <p:style>
          <a:lnRef idx="2">
            <a:schemeClr val="accent1"/>
          </a:lnRef>
          <a:fillRef idx="1003">
            <a:schemeClr val="lt2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Приложение на метода CLIL 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немски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език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в   урок  по „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Човекът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природата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 за 3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на тема "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Животът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във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водата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". 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Изработване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мисловни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за живота в Черно море, 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реките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езерата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. </a:t>
            </a:r>
            <a:r>
              <a:rPr lang="bg-B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Румяна Чобанова и Христина </a:t>
            </a:r>
            <a:r>
              <a:rPr lang="bg-BG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Карнобатлиева</a:t>
            </a:r>
            <a:endParaRPr lang="bg-B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28549" y="2306582"/>
            <a:ext cx="3480179" cy="388950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7625" y="2436373"/>
            <a:ext cx="3042025" cy="362992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04499" y="2816063"/>
            <a:ext cx="3827385" cy="2870539"/>
          </a:xfrm>
          <a:prstGeom prst="rect">
            <a:avLst/>
          </a:prstGeom>
        </p:spPr>
      </p:pic>
      <p:sp>
        <p:nvSpPr>
          <p:cNvPr id="10" name="Double Wave 9"/>
          <p:cNvSpPr/>
          <p:nvPr/>
        </p:nvSpPr>
        <p:spPr>
          <a:xfrm rot="2146387">
            <a:off x="9048995" y="3405172"/>
            <a:ext cx="2456067" cy="1692322"/>
          </a:xfrm>
          <a:prstGeom prst="doubleWave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 err="1"/>
              <a:t>Schwarzes</a:t>
            </a:r>
            <a:r>
              <a:rPr lang="en-US" sz="4000" dirty="0"/>
              <a:t> Meer</a:t>
            </a:r>
            <a:endParaRPr lang="bg-BG" sz="4000" dirty="0"/>
          </a:p>
        </p:txBody>
      </p:sp>
    </p:spTree>
    <p:extLst>
      <p:ext uri="{BB962C8B-B14F-4D97-AF65-F5344CB8AC3E}">
        <p14:creationId xmlns:p14="http://schemas.microsoft.com/office/powerpoint/2010/main" val="268023276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283" y="685532"/>
            <a:ext cx="9598155" cy="1357951"/>
          </a:xfr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Приложение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метода CLIL 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руски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език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в урок по „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Човекът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природата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  в 3 и 4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раздел  „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Човекът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здравословният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начин на живот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Миглена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Йорданова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/>
              <a:t>                                                                                                                 </a:t>
            </a:r>
            <a:endParaRPr lang="bg-BG" sz="24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39118" y="2047144"/>
            <a:ext cx="3109951" cy="4140000"/>
          </a:xfrm>
          <a:prstGeom prst="rect">
            <a:avLst/>
          </a:prstGeom>
        </p:spPr>
      </p:pic>
      <p:pic>
        <p:nvPicPr>
          <p:cNvPr id="6" name="Content Placeholder 5"/>
          <p:cNvPicPr>
            <a:picLocks noGrp="1" noChangeAspect="1"/>
          </p:cNvPicPr>
          <p:nvPr>
            <p:ph idx="2"/>
          </p:nvPr>
        </p:nvPicPr>
        <p:blipFill>
          <a:blip r:embed="rId3"/>
          <a:stretch>
            <a:fillRect/>
          </a:stretch>
        </p:blipFill>
        <p:spPr>
          <a:xfrm>
            <a:off x="4652415" y="2581603"/>
            <a:ext cx="3035892" cy="36055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670653" y="2561441"/>
            <a:ext cx="4143662" cy="3107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62423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3277" y="982129"/>
            <a:ext cx="9553325" cy="1105616"/>
          </a:xfrm>
          <a:solidFill>
            <a:srgbClr val="FFFFFF"/>
          </a:solidFill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txBody>
          <a:bodyPr>
            <a:no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Геометрията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гости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в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английски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език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bg-B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нтегриран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урок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bg-B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Христина Георгиева</a:t>
            </a:r>
            <a:r>
              <a:rPr lang="bg-B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bg-B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985" y="2560320"/>
            <a:ext cx="2705301" cy="3604065"/>
          </a:xfrm>
          <a:ln w="57150">
            <a:solidFill>
              <a:schemeClr val="accent6"/>
            </a:solidFill>
            <a:prstDash val="solid"/>
          </a:ln>
        </p:spPr>
      </p:pic>
      <p:pic>
        <p:nvPicPr>
          <p:cNvPr id="6" name="Content Placeholder 5"/>
          <p:cNvPicPr>
            <a:picLocks noGrp="1" noChangeAspect="1"/>
          </p:cNvPicPr>
          <p:nvPr>
            <p:ph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5798" y="2799471"/>
            <a:ext cx="6005470" cy="2954215"/>
          </a:xfrm>
          <a:ln w="57150">
            <a:solidFill>
              <a:schemeClr val="accent6"/>
            </a:solidFill>
          </a:ln>
        </p:spPr>
      </p:pic>
      <p:sp>
        <p:nvSpPr>
          <p:cNvPr id="7" name="Rectangle 6"/>
          <p:cNvSpPr/>
          <p:nvPr/>
        </p:nvSpPr>
        <p:spPr>
          <a:xfrm>
            <a:off x="858129" y="801858"/>
            <a:ext cx="618979" cy="56270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8" name="Isosceles Triangle 7"/>
          <p:cNvSpPr/>
          <p:nvPr/>
        </p:nvSpPr>
        <p:spPr>
          <a:xfrm>
            <a:off x="1167618" y="1236652"/>
            <a:ext cx="759655" cy="717452"/>
          </a:xfrm>
          <a:prstGeom prst="triangl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9" name="Oval 8"/>
          <p:cNvSpPr/>
          <p:nvPr/>
        </p:nvSpPr>
        <p:spPr>
          <a:xfrm>
            <a:off x="1563864" y="647766"/>
            <a:ext cx="800683" cy="742979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23513119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960266">
            <a:off x="8968959" y="925650"/>
            <a:ext cx="2822620" cy="17500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7274" y="780811"/>
            <a:ext cx="7230794" cy="1230870"/>
          </a:xfrm>
          <a:solidFill>
            <a:srgbClr val="FFFFFF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r>
              <a:rPr lang="ru-RU" sz="2800" dirty="0">
                <a:solidFill>
                  <a:schemeClr val="tx1"/>
                </a:solidFill>
                <a:latin typeface="KistyCC" panose="00000500000000000000" pitchFamily="50" charset="0"/>
                <a:cs typeface="Times New Roman" panose="02020603050405020304" pitchFamily="18" charset="0"/>
              </a:rPr>
              <a:t>CLIL  в </a:t>
            </a:r>
            <a:r>
              <a:rPr lang="ru-RU" sz="2800" dirty="0" err="1">
                <a:solidFill>
                  <a:schemeClr val="tx1"/>
                </a:solidFill>
                <a:latin typeface="KistyCC" panose="00000500000000000000" pitchFamily="50" charset="0"/>
                <a:cs typeface="Times New Roman" panose="02020603050405020304" pitchFamily="18" charset="0"/>
              </a:rPr>
              <a:t>клубовете</a:t>
            </a:r>
            <a:r>
              <a:rPr lang="ru-RU" sz="2800" dirty="0">
                <a:solidFill>
                  <a:schemeClr val="tx1"/>
                </a:solidFill>
                <a:latin typeface="KistyCC" panose="00000500000000000000" pitchFamily="50" charset="0"/>
                <a:cs typeface="Times New Roman" panose="02020603050405020304" pitchFamily="18" charset="0"/>
              </a:rPr>
              <a:t> по </a:t>
            </a:r>
            <a:r>
              <a:rPr lang="ru-RU" sz="2800" dirty="0" err="1">
                <a:solidFill>
                  <a:schemeClr val="tx1"/>
                </a:solidFill>
                <a:latin typeface="KistyCC" panose="00000500000000000000" pitchFamily="50" charset="0"/>
                <a:cs typeface="Times New Roman" panose="02020603050405020304" pitchFamily="18" charset="0"/>
              </a:rPr>
              <a:t>интереси</a:t>
            </a:r>
            <a:r>
              <a:rPr lang="ru-RU" sz="2800" dirty="0">
                <a:solidFill>
                  <a:schemeClr val="tx1"/>
                </a:solidFill>
                <a:latin typeface="KistyCC" panose="00000500000000000000" pitchFamily="50" charset="0"/>
                <a:cs typeface="Times New Roman" panose="02020603050405020304" pitchFamily="18" charset="0"/>
              </a:rPr>
              <a:t> – </a:t>
            </a:r>
            <a:r>
              <a:rPr lang="ru-RU" sz="2800" dirty="0" err="1">
                <a:solidFill>
                  <a:schemeClr val="tx1"/>
                </a:solidFill>
                <a:latin typeface="KistyCC" panose="00000500000000000000" pitchFamily="50" charset="0"/>
                <a:cs typeface="Times New Roman" panose="02020603050405020304" pitchFamily="18" charset="0"/>
              </a:rPr>
              <a:t>английски</a:t>
            </a:r>
            <a:r>
              <a:rPr lang="ru-RU" sz="2800" dirty="0">
                <a:solidFill>
                  <a:schemeClr val="tx1"/>
                </a:solidFill>
                <a:latin typeface="KistyCC" panose="00000500000000000000" pitchFamily="50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KistyCC" panose="00000500000000000000" pitchFamily="50" charset="0"/>
                <a:cs typeface="Times New Roman" panose="02020603050405020304" pitchFamily="18" charset="0"/>
              </a:rPr>
              <a:t>език</a:t>
            </a:r>
            <a:r>
              <a:rPr lang="ru-RU" sz="2800" dirty="0" smtClean="0">
                <a:solidFill>
                  <a:schemeClr val="tx1"/>
                </a:solidFill>
                <a:latin typeface="KistyCC" panose="00000500000000000000" pitchFamily="50" charset="0"/>
                <a:cs typeface="Times New Roman" panose="02020603050405020304" pitchFamily="18" charset="0"/>
              </a:rPr>
              <a:t>. </a:t>
            </a:r>
            <a:r>
              <a:rPr lang="ru-RU" sz="2800" dirty="0" err="1" smtClean="0">
                <a:solidFill>
                  <a:schemeClr val="tx1"/>
                </a:solidFill>
                <a:latin typeface="KistyCC" panose="00000500000000000000" pitchFamily="50" charset="0"/>
                <a:cs typeface="Times New Roman" panose="02020603050405020304" pitchFamily="18" charset="0"/>
              </a:rPr>
              <a:t>Театърът</a:t>
            </a:r>
            <a:r>
              <a:rPr lang="ru-RU" sz="2800" dirty="0" smtClean="0">
                <a:solidFill>
                  <a:schemeClr val="tx1"/>
                </a:solidFill>
                <a:latin typeface="KistyCC" panose="00000500000000000000" pitchFamily="50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chemeClr val="tx1"/>
                </a:solidFill>
                <a:latin typeface="KistyCC" panose="00000500000000000000" pitchFamily="50" charset="0"/>
                <a:cs typeface="Times New Roman" panose="02020603050405020304" pitchFamily="18" charset="0"/>
              </a:rPr>
              <a:t>в </a:t>
            </a:r>
            <a:r>
              <a:rPr lang="ru-RU" sz="2800" dirty="0" err="1">
                <a:solidFill>
                  <a:schemeClr val="tx1"/>
                </a:solidFill>
                <a:latin typeface="KistyCC" panose="00000500000000000000" pitchFamily="50" charset="0"/>
                <a:cs typeface="Times New Roman" panose="02020603050405020304" pitchFamily="18" charset="0"/>
              </a:rPr>
              <a:t>училището</a:t>
            </a:r>
            <a:r>
              <a:rPr lang="ru-RU" sz="2800" dirty="0">
                <a:solidFill>
                  <a:schemeClr val="tx1"/>
                </a:solidFill>
                <a:latin typeface="KistyCC" panose="00000500000000000000" pitchFamily="50" charset="0"/>
                <a:cs typeface="Times New Roman" panose="02020603050405020304" pitchFamily="18" charset="0"/>
              </a:rPr>
              <a:t> и </a:t>
            </a:r>
            <a:r>
              <a:rPr lang="ru-RU" sz="2800" dirty="0" err="1">
                <a:solidFill>
                  <a:schemeClr val="tx1"/>
                </a:solidFill>
                <a:latin typeface="KistyCC" panose="00000500000000000000" pitchFamily="50" charset="0"/>
                <a:cs typeface="Times New Roman" panose="02020603050405020304" pitchFamily="18" charset="0"/>
              </a:rPr>
              <a:t>училището</a:t>
            </a:r>
            <a:r>
              <a:rPr lang="ru-RU" sz="2800" dirty="0">
                <a:solidFill>
                  <a:schemeClr val="tx1"/>
                </a:solidFill>
                <a:latin typeface="KistyCC" panose="00000500000000000000" pitchFamily="50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solidFill>
                  <a:schemeClr val="tx1"/>
                </a:solidFill>
                <a:latin typeface="KistyCC" panose="00000500000000000000" pitchFamily="50" charset="0"/>
                <a:cs typeface="Times New Roman" panose="02020603050405020304" pitchFamily="18" charset="0"/>
              </a:rPr>
              <a:t>театъра</a:t>
            </a:r>
            <a:r>
              <a:rPr lang="ru-RU" sz="2800" dirty="0">
                <a:solidFill>
                  <a:schemeClr val="tx1"/>
                </a:solidFill>
                <a:latin typeface="KistyCC" panose="00000500000000000000" pitchFamily="50" charset="0"/>
                <a:cs typeface="Times New Roman" panose="02020603050405020304" pitchFamily="18" charset="0"/>
              </a:rPr>
              <a:t>.</a:t>
            </a:r>
            <a:endParaRPr lang="bg-BG" sz="2800" dirty="0">
              <a:solidFill>
                <a:schemeClr val="tx1"/>
              </a:solidFill>
              <a:latin typeface="KistyCC" panose="00000500000000000000" pitchFamily="50" charset="0"/>
              <a:cs typeface="Times New Roman" panose="02020603050405020304" pitchFamily="18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974" y="2560637"/>
            <a:ext cx="4560000" cy="3420000"/>
          </a:xfrm>
          <a:ln w="38100">
            <a:solidFill>
              <a:srgbClr val="FFC000"/>
            </a:solidFill>
          </a:ln>
        </p:spPr>
      </p:pic>
      <p:pic>
        <p:nvPicPr>
          <p:cNvPr id="6" name="Content Placeholder 5"/>
          <p:cNvPicPr>
            <a:picLocks noGrp="1" noChangeAspect="1"/>
          </p:cNvPicPr>
          <p:nvPr>
            <p:ph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4124" y="2560637"/>
            <a:ext cx="4560000" cy="3420000"/>
          </a:xfrm>
          <a:ln w="38100"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12176332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6590" y="703386"/>
            <a:ext cx="10254173" cy="1582614"/>
          </a:xfrm>
          <a:solidFill>
            <a:schemeClr val="accent6">
              <a:lumMod val="20000"/>
              <a:lumOff val="80000"/>
              <a:alpha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зеления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химикал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Методът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зеления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химикал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набляга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позитивното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хубавото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Когато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детето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напише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много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редове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достатъчно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да оградите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тези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които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 получили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-добре. 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Кристина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Керчева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bg-B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635" y="2621383"/>
            <a:ext cx="5193607" cy="2794679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5962" y="2438504"/>
            <a:ext cx="4572285" cy="3432072"/>
          </a:xfrm>
        </p:spPr>
      </p:pic>
    </p:spTree>
    <p:extLst>
      <p:ext uri="{BB962C8B-B14F-4D97-AF65-F5344CB8AC3E}">
        <p14:creationId xmlns:p14="http://schemas.microsoft.com/office/powerpoint/2010/main" val="348244453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 fontScale="90000"/>
          </a:bodyPr>
          <a:lstStyle/>
          <a:p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err="1" smtClean="0">
                <a:latin typeface="Times New Roman" pitchFamily="18" charset="0"/>
                <a:cs typeface="Times New Roman" pitchFamily="18" charset="0"/>
              </a:rPr>
              <a:t>Театрални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техники - </a:t>
            </a:r>
            <a:r>
              <a:rPr lang="ru-RU" sz="2700" dirty="0" err="1">
                <a:latin typeface="Times New Roman" pitchFamily="18" charset="0"/>
                <a:cs typeface="Times New Roman" pitchFamily="18" charset="0"/>
              </a:rPr>
              <a:t>английски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2700" dirty="0" err="1">
                <a:latin typeface="Times New Roman" pitchFamily="18" charset="0"/>
                <a:cs typeface="Times New Roman" pitchFamily="18" charset="0"/>
              </a:rPr>
              <a:t>руски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 err="1">
                <a:latin typeface="Times New Roman" pitchFamily="18" charset="0"/>
                <a:cs typeface="Times New Roman" pitchFamily="18" charset="0"/>
              </a:rPr>
              <a:t>език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  – 2 </a:t>
            </a:r>
            <a:r>
              <a:rPr lang="ru-RU" sz="2700" dirty="0" err="1" smtClean="0">
                <a:latin typeface="Times New Roman" pitchFamily="18" charset="0"/>
                <a:cs typeface="Times New Roman" pitchFamily="18" charset="0"/>
              </a:rPr>
              <a:t>клас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Кристина </a:t>
            </a:r>
            <a:r>
              <a:rPr lang="ru-RU" sz="2700" dirty="0" err="1">
                <a:latin typeface="Times New Roman" pitchFamily="18" charset="0"/>
                <a:cs typeface="Times New Roman" pitchFamily="18" charset="0"/>
              </a:rPr>
              <a:t>Керчева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, Таня </a:t>
            </a:r>
            <a:r>
              <a:rPr lang="ru-RU" sz="2700" dirty="0" err="1">
                <a:latin typeface="Times New Roman" pitchFamily="18" charset="0"/>
                <a:cs typeface="Times New Roman" pitchFamily="18" charset="0"/>
              </a:rPr>
              <a:t>Табакова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bg-BG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079" y="3165230"/>
            <a:ext cx="4908062" cy="2208627"/>
          </a:xfrm>
          <a:ln w="76200" cmpd="sng"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6" name="Content Placeholder 5"/>
          <p:cNvPicPr>
            <a:picLocks noGrp="1" noChangeAspect="1"/>
          </p:cNvPicPr>
          <p:nvPr>
            <p:ph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5963" y="2560638"/>
            <a:ext cx="4409574" cy="3309937"/>
          </a:xfrm>
          <a:ln w="76200">
            <a:solidFill>
              <a:schemeClr val="accent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32834793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90047" y="1650900"/>
            <a:ext cx="8114188" cy="744342"/>
          </a:xfrm>
          <a:solidFill>
            <a:srgbClr val="FFFFFF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r>
              <a:rPr lang="bg-B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Заедно 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бединени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стремежа  да научат нещо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ново 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 споделят своя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опит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bg-B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79092" y="2920555"/>
            <a:ext cx="3725936" cy="2794452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968364" y="2441086"/>
            <a:ext cx="4779434" cy="3584576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6567" y="629897"/>
            <a:ext cx="991986" cy="99198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16920" y="672575"/>
            <a:ext cx="1116248" cy="83817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914" y="893518"/>
            <a:ext cx="2440235" cy="617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40209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rganic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377</TotalTime>
  <Words>352</Words>
  <Application>Microsoft Office PowerPoint</Application>
  <PresentationFormat>Custom</PresentationFormat>
  <Paragraphs>41</Paragraphs>
  <Slides>19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Organic</vt:lpstr>
      <vt:lpstr>ИНОВАЦИИ В ДЕЙСТВИЕ-ОБМЯНА НА ДОБРИ ПРАКТИКИ МЕЖДУ УЧИТЕЛИ ОТ  96. СУ „Л. Н. ТОЛСТОЙ“- СОФИЯ, СУ „ГЕО МИЛЕВ“-ВАРНА  И ОУ „СВ. СВ. КИРИЛ И МЕТОДИЙ“-ОВЧА МОГИЛА  </vt:lpstr>
      <vt:lpstr>PowerPoint Presentation</vt:lpstr>
      <vt:lpstr>     </vt:lpstr>
      <vt:lpstr> ДОБРЕ ДОШЛИ,  СКЪПИ КОЛЕГИ! </vt:lpstr>
      <vt:lpstr> ОТКРИТ УРОК НА 4Б КЛАС ЗА ДРОБИ И ПРОЦЕНТИ </vt:lpstr>
      <vt:lpstr>  4Б КЛАС – РАБОТА С КРЪГОВА ДИАГРАМА   </vt:lpstr>
      <vt:lpstr>3Д КЛАС - РАБОТА С ДАННИ, ТАБЛИЦИ  И УЧИТЕЛИ В ДЕЙСТВИЕ </vt:lpstr>
      <vt:lpstr>PowerPoint Presentation</vt:lpstr>
      <vt:lpstr>СРЕДНО УЧИЛИЩЕ  „ГЕО МИЛЕВ“ – ГРАД ВАРНА</vt:lpstr>
      <vt:lpstr>НП „ИНОВАЦИИ В ДЕЙСТВИЕ“ Работна среща на учителите  от 96 СУ „Лев Николаевич Толстой“ -  София,  ОУ „Хан Аспарух“ -  Добрич  и СУ „Гео Милев“ - Варна </vt:lpstr>
      <vt:lpstr>Използване на метода  CLIL в начален етап </vt:lpstr>
      <vt:lpstr>Как методът се прилага в часовете - с презентации, с много материали,  изработени в процеса на обучение и конкретни задачи към гостите представиха: Анета Костова, Цонка Балева, Христина Георгиева и Кристина Керчева – английски език.</vt:lpstr>
      <vt:lpstr>Приложение на метода CLIL на немски език  в   урок  по „Човекът и природата“ за 3 клас  на тема "Животът във водата".  Изработване на  мисловни карти  за живота в Черно море, в реките и езерата .  Румяна Чобанова и Христина Карнобатлиева</vt:lpstr>
      <vt:lpstr> Приложение на метода CLIL на руски език  в урок по „ Човекът и природата“  в 3 и 4 клас в раздел  „Човекът и здравословният начин на живот“. Миглена Йорданова                                                                                                                  </vt:lpstr>
      <vt:lpstr>Геометрията  на гости  в час по английски език. Интегриран урок за 4 клас. Христина Георгиева </vt:lpstr>
      <vt:lpstr>CLIL  в клубовете по интереси – английски език. Театърът в училището и училището в театъра.</vt:lpstr>
      <vt:lpstr>  Методика на зеления химикал Методът на зеления химикал набляга на позитивното и хубавото.  Когато детето напише много редове с елементи , е достатъчно да оградите тези,  които са се получили най-добре.                                                           Кристина Керчева  </vt:lpstr>
      <vt:lpstr>    Театрални техники - английски и руски език  – 2 клас Кристина Керчева, Таня Табакова   </vt:lpstr>
      <vt:lpstr>Заедно обединени от стремежа  да научат нещо ново  и да споделят своя опит!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Иновации в действие-обмяна на добри практики между 96. Су „Л. Н. Толстой“-гр. София, СУ „гео милев“-гр. варна и оу „Св. Св. Кирил и Методий“-с. овча могила</dc:title>
  <dc:creator>Албена Кирова</dc:creator>
  <cp:lastModifiedBy>Dora</cp:lastModifiedBy>
  <cp:revision>42</cp:revision>
  <dcterms:created xsi:type="dcterms:W3CDTF">2021-06-24T12:56:22Z</dcterms:created>
  <dcterms:modified xsi:type="dcterms:W3CDTF">2021-07-07T06:09:50Z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0x0101006EDDDB5EE6D98C44930B742096920B300400F5B6D36B3EF94B4E9A635CDF2A18F5B8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