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notesMasterIdLst>
    <p:notesMasterId r:id="rId14"/>
  </p:notesMasterIdLst>
  <p:sldIdLst>
    <p:sldId id="260" r:id="rId2"/>
    <p:sldId id="293" r:id="rId3"/>
    <p:sldId id="306" r:id="rId4"/>
    <p:sldId id="307" r:id="rId5"/>
    <p:sldId id="303" r:id="rId6"/>
    <p:sldId id="305" r:id="rId7"/>
    <p:sldId id="289" r:id="rId8"/>
    <p:sldId id="313" r:id="rId9"/>
    <p:sldId id="311" r:id="rId10"/>
    <p:sldId id="314" r:id="rId11"/>
    <p:sldId id="294" r:id="rId12"/>
    <p:sldId id="316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ora" initials="D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F3128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62" autoAdjust="0"/>
    <p:restoredTop sz="94660"/>
  </p:normalViewPr>
  <p:slideViewPr>
    <p:cSldViewPr>
      <p:cViewPr varScale="1">
        <p:scale>
          <a:sx n="86" d="100"/>
          <a:sy n="86" d="100"/>
        </p:scale>
        <p:origin x="581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9-07-08T16:33:17.449" idx="1">
    <p:pos x="3159" y="1152"/>
    <p:text>iles</p:tex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B17CFDD-E4DC-4701-8473-793008B13C58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EE2852B-C14F-4D22-952A-B7DCB16981F4}">
      <dgm:prSet custT="1"/>
      <dgm:spPr/>
      <dgm:t>
        <a:bodyPr/>
        <a:lstStyle/>
        <a:p>
          <a:r>
            <a:rPr lang="bg-BG" sz="1400" b="1" dirty="0"/>
            <a:t>Подобряване  качеството на образование и обучение чрез творчески театрални техники и постигане на трайни знания на учениците по два чужди езика</a:t>
          </a:r>
          <a:endParaRPr lang="en-US" sz="1400" dirty="0"/>
        </a:p>
      </dgm:t>
    </dgm:pt>
    <dgm:pt modelId="{2034AE9A-432B-4DEB-8AA2-18AA878CEE5E}" type="parTrans" cxnId="{988628D7-2A4B-4BC9-9321-945F43EAD8DC}">
      <dgm:prSet/>
      <dgm:spPr/>
      <dgm:t>
        <a:bodyPr/>
        <a:lstStyle/>
        <a:p>
          <a:endParaRPr lang="en-US"/>
        </a:p>
      </dgm:t>
    </dgm:pt>
    <dgm:pt modelId="{BC8A031E-32E8-4C5B-9735-974320014E9B}" type="sibTrans" cxnId="{988628D7-2A4B-4BC9-9321-945F43EAD8DC}">
      <dgm:prSet/>
      <dgm:spPr/>
      <dgm:t>
        <a:bodyPr/>
        <a:lstStyle/>
        <a:p>
          <a:endParaRPr lang="en-US"/>
        </a:p>
      </dgm:t>
    </dgm:pt>
    <dgm:pt modelId="{EFBAB226-DEB5-4778-9681-1997AAD25931}">
      <dgm:prSet custT="1"/>
      <dgm:spPr/>
      <dgm:t>
        <a:bodyPr/>
        <a:lstStyle/>
        <a:p>
          <a:r>
            <a:rPr lang="ru-RU" sz="1400" b="1" dirty="0"/>
            <a:t>руски, английски или  немски език</a:t>
          </a:r>
          <a:endParaRPr lang="en-US" sz="1400" dirty="0"/>
        </a:p>
      </dgm:t>
    </dgm:pt>
    <dgm:pt modelId="{6B8C10B1-AFEE-40A4-B03B-4E5E32393DC3}" type="parTrans" cxnId="{5334AC2B-9AF1-4934-99A0-3EC295CF66C8}">
      <dgm:prSet/>
      <dgm:spPr/>
      <dgm:t>
        <a:bodyPr/>
        <a:lstStyle/>
        <a:p>
          <a:endParaRPr lang="en-US"/>
        </a:p>
      </dgm:t>
    </dgm:pt>
    <dgm:pt modelId="{A4BA6B45-091F-4F4A-BA8F-100F3825ED65}" type="sibTrans" cxnId="{5334AC2B-9AF1-4934-99A0-3EC295CF66C8}">
      <dgm:prSet/>
      <dgm:spPr/>
      <dgm:t>
        <a:bodyPr/>
        <a:lstStyle/>
        <a:p>
          <a:endParaRPr lang="en-US"/>
        </a:p>
      </dgm:t>
    </dgm:pt>
    <dgm:pt modelId="{CD2D9C1E-754A-4973-8227-5BA5EF9D4FBB}" type="pres">
      <dgm:prSet presAssocID="{DB17CFDD-E4DC-4701-8473-793008B13C5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945C8870-ACB1-4ABE-B70A-44D7F3741083}" type="pres">
      <dgm:prSet presAssocID="{0EE2852B-C14F-4D22-952A-B7DCB16981F4}" presName="hierRoot1" presStyleCnt="0"/>
      <dgm:spPr/>
    </dgm:pt>
    <dgm:pt modelId="{1B1A86B2-BE25-468B-9D1B-EB77AB62D47E}" type="pres">
      <dgm:prSet presAssocID="{0EE2852B-C14F-4D22-952A-B7DCB16981F4}" presName="composite" presStyleCnt="0"/>
      <dgm:spPr/>
    </dgm:pt>
    <dgm:pt modelId="{8DB08053-70BE-4271-B58E-16D4A6587E44}" type="pres">
      <dgm:prSet presAssocID="{0EE2852B-C14F-4D22-952A-B7DCB16981F4}" presName="background" presStyleLbl="node0" presStyleIdx="0" presStyleCnt="2"/>
      <dgm:spPr/>
    </dgm:pt>
    <dgm:pt modelId="{3D6D076E-45F6-493E-97BD-6B28192D0649}" type="pres">
      <dgm:prSet presAssocID="{0EE2852B-C14F-4D22-952A-B7DCB16981F4}" presName="text" presStyleLbl="fgAcc0" presStyleIdx="0" presStyleCnt="2" custScaleX="118994" custScaleY="141369" custLinFactNeighborX="-13342" custLinFactNeighborY="-37643">
        <dgm:presLayoutVars>
          <dgm:chPref val="3"/>
        </dgm:presLayoutVars>
      </dgm:prSet>
      <dgm:spPr/>
    </dgm:pt>
    <dgm:pt modelId="{79B5D84F-CCC3-4517-9666-F61C676B7C54}" type="pres">
      <dgm:prSet presAssocID="{0EE2852B-C14F-4D22-952A-B7DCB16981F4}" presName="hierChild2" presStyleCnt="0"/>
      <dgm:spPr/>
    </dgm:pt>
    <dgm:pt modelId="{F6820FAE-D46F-4550-89D0-96D1237588A4}" type="pres">
      <dgm:prSet presAssocID="{EFBAB226-DEB5-4778-9681-1997AAD25931}" presName="hierRoot1" presStyleCnt="0"/>
      <dgm:spPr/>
    </dgm:pt>
    <dgm:pt modelId="{6189C839-C4E6-4221-8419-FF637BE1FB16}" type="pres">
      <dgm:prSet presAssocID="{EFBAB226-DEB5-4778-9681-1997AAD25931}" presName="composite" presStyleCnt="0"/>
      <dgm:spPr/>
    </dgm:pt>
    <dgm:pt modelId="{94DE0B59-2580-442C-94B7-456349D39DD0}" type="pres">
      <dgm:prSet presAssocID="{EFBAB226-DEB5-4778-9681-1997AAD25931}" presName="background" presStyleLbl="node0" presStyleIdx="1" presStyleCnt="2"/>
      <dgm:spPr/>
    </dgm:pt>
    <dgm:pt modelId="{D096BAEF-30C8-43F3-A4F8-F6B33A8ED9B6}" type="pres">
      <dgm:prSet presAssocID="{EFBAB226-DEB5-4778-9681-1997AAD25931}" presName="text" presStyleLbl="fgAcc0" presStyleIdx="1" presStyleCnt="2" custScaleX="124150" custScaleY="143654" custLinFactNeighborX="-19341" custLinFactNeighborY="-40629">
        <dgm:presLayoutVars>
          <dgm:chPref val="3"/>
        </dgm:presLayoutVars>
      </dgm:prSet>
      <dgm:spPr/>
    </dgm:pt>
    <dgm:pt modelId="{1DA50C1E-D141-4591-BF3E-FB565710D4D7}" type="pres">
      <dgm:prSet presAssocID="{EFBAB226-DEB5-4778-9681-1997AAD25931}" presName="hierChild2" presStyleCnt="0"/>
      <dgm:spPr/>
    </dgm:pt>
  </dgm:ptLst>
  <dgm:cxnLst>
    <dgm:cxn modelId="{5334AC2B-9AF1-4934-99A0-3EC295CF66C8}" srcId="{DB17CFDD-E4DC-4701-8473-793008B13C58}" destId="{EFBAB226-DEB5-4778-9681-1997AAD25931}" srcOrd="1" destOrd="0" parTransId="{6B8C10B1-AFEE-40A4-B03B-4E5E32393DC3}" sibTransId="{A4BA6B45-091F-4F4A-BA8F-100F3825ED65}"/>
    <dgm:cxn modelId="{A31A7850-AC70-429A-B221-2E4C33E1D462}" type="presOf" srcId="{EFBAB226-DEB5-4778-9681-1997AAD25931}" destId="{D096BAEF-30C8-43F3-A4F8-F6B33A8ED9B6}" srcOrd="0" destOrd="0" presId="urn:microsoft.com/office/officeart/2005/8/layout/hierarchy1"/>
    <dgm:cxn modelId="{F8685E57-2571-4590-A680-D6B3FCF0CBEF}" type="presOf" srcId="{DB17CFDD-E4DC-4701-8473-793008B13C58}" destId="{CD2D9C1E-754A-4973-8227-5BA5EF9D4FBB}" srcOrd="0" destOrd="0" presId="urn:microsoft.com/office/officeart/2005/8/layout/hierarchy1"/>
    <dgm:cxn modelId="{0D520290-FD7D-457F-8065-1015EEA35B63}" type="presOf" srcId="{0EE2852B-C14F-4D22-952A-B7DCB16981F4}" destId="{3D6D076E-45F6-493E-97BD-6B28192D0649}" srcOrd="0" destOrd="0" presId="urn:microsoft.com/office/officeart/2005/8/layout/hierarchy1"/>
    <dgm:cxn modelId="{988628D7-2A4B-4BC9-9321-945F43EAD8DC}" srcId="{DB17CFDD-E4DC-4701-8473-793008B13C58}" destId="{0EE2852B-C14F-4D22-952A-B7DCB16981F4}" srcOrd="0" destOrd="0" parTransId="{2034AE9A-432B-4DEB-8AA2-18AA878CEE5E}" sibTransId="{BC8A031E-32E8-4C5B-9735-974320014E9B}"/>
    <dgm:cxn modelId="{1BC1AB10-57D5-4DF6-B803-02E7520B6FB3}" type="presParOf" srcId="{CD2D9C1E-754A-4973-8227-5BA5EF9D4FBB}" destId="{945C8870-ACB1-4ABE-B70A-44D7F3741083}" srcOrd="0" destOrd="0" presId="urn:microsoft.com/office/officeart/2005/8/layout/hierarchy1"/>
    <dgm:cxn modelId="{59560180-9EF0-4DBB-80EC-8EAB5A009B8F}" type="presParOf" srcId="{945C8870-ACB1-4ABE-B70A-44D7F3741083}" destId="{1B1A86B2-BE25-468B-9D1B-EB77AB62D47E}" srcOrd="0" destOrd="0" presId="urn:microsoft.com/office/officeart/2005/8/layout/hierarchy1"/>
    <dgm:cxn modelId="{23545847-A3A5-4CA3-92BE-D012A755FF7B}" type="presParOf" srcId="{1B1A86B2-BE25-468B-9D1B-EB77AB62D47E}" destId="{8DB08053-70BE-4271-B58E-16D4A6587E44}" srcOrd="0" destOrd="0" presId="urn:microsoft.com/office/officeart/2005/8/layout/hierarchy1"/>
    <dgm:cxn modelId="{D5379979-18D7-42DF-B82D-775BEDFAAEDD}" type="presParOf" srcId="{1B1A86B2-BE25-468B-9D1B-EB77AB62D47E}" destId="{3D6D076E-45F6-493E-97BD-6B28192D0649}" srcOrd="1" destOrd="0" presId="urn:microsoft.com/office/officeart/2005/8/layout/hierarchy1"/>
    <dgm:cxn modelId="{73774462-2C0C-4A35-AB9E-049CE29E743F}" type="presParOf" srcId="{945C8870-ACB1-4ABE-B70A-44D7F3741083}" destId="{79B5D84F-CCC3-4517-9666-F61C676B7C54}" srcOrd="1" destOrd="0" presId="urn:microsoft.com/office/officeart/2005/8/layout/hierarchy1"/>
    <dgm:cxn modelId="{A5A926F2-17BD-4D51-A1A9-41435E5651CB}" type="presParOf" srcId="{CD2D9C1E-754A-4973-8227-5BA5EF9D4FBB}" destId="{F6820FAE-D46F-4550-89D0-96D1237588A4}" srcOrd="1" destOrd="0" presId="urn:microsoft.com/office/officeart/2005/8/layout/hierarchy1"/>
    <dgm:cxn modelId="{64F3EB06-0FDA-4A98-BF4E-7E0D1EF750A8}" type="presParOf" srcId="{F6820FAE-D46F-4550-89D0-96D1237588A4}" destId="{6189C839-C4E6-4221-8419-FF637BE1FB16}" srcOrd="0" destOrd="0" presId="urn:microsoft.com/office/officeart/2005/8/layout/hierarchy1"/>
    <dgm:cxn modelId="{2DE3A743-391B-470D-91BF-0648BA24D327}" type="presParOf" srcId="{6189C839-C4E6-4221-8419-FF637BE1FB16}" destId="{94DE0B59-2580-442C-94B7-456349D39DD0}" srcOrd="0" destOrd="0" presId="urn:microsoft.com/office/officeart/2005/8/layout/hierarchy1"/>
    <dgm:cxn modelId="{72DAEB20-EE92-45A0-B9C6-7CE94F3733A9}" type="presParOf" srcId="{6189C839-C4E6-4221-8419-FF637BE1FB16}" destId="{D096BAEF-30C8-43F3-A4F8-F6B33A8ED9B6}" srcOrd="1" destOrd="0" presId="urn:microsoft.com/office/officeart/2005/8/layout/hierarchy1"/>
    <dgm:cxn modelId="{47184AEE-C220-4C68-AAE5-62CFC09E1654}" type="presParOf" srcId="{F6820FAE-D46F-4550-89D0-96D1237588A4}" destId="{1DA50C1E-D141-4591-BF3E-FB565710D4D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DF128BE-83EB-47EE-800F-D2DF09061E41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4BB6B62-6062-46A7-ABA3-FC93C3A70DDC}">
      <dgm:prSet/>
      <dgm:spPr/>
      <dgm:t>
        <a:bodyPr/>
        <a:lstStyle/>
        <a:p>
          <a:r>
            <a:rPr lang="bg-BG" b="1" dirty="0"/>
            <a:t>Иновативни методи и творчески театрални техники в обучението по чужди езици</a:t>
          </a:r>
          <a:endParaRPr lang="en-US" dirty="0"/>
        </a:p>
      </dgm:t>
    </dgm:pt>
    <dgm:pt modelId="{F5B00DFA-56F6-4C34-B7E1-CB262A98FF7F}" type="parTrans" cxnId="{6FA85412-8B7A-495B-AB5C-D4782528C008}">
      <dgm:prSet/>
      <dgm:spPr/>
      <dgm:t>
        <a:bodyPr/>
        <a:lstStyle/>
        <a:p>
          <a:endParaRPr lang="en-US"/>
        </a:p>
      </dgm:t>
    </dgm:pt>
    <dgm:pt modelId="{C18A2FA2-5BE4-4F27-8159-0A305C268B22}" type="sibTrans" cxnId="{6FA85412-8B7A-495B-AB5C-D4782528C008}">
      <dgm:prSet/>
      <dgm:spPr/>
      <dgm:t>
        <a:bodyPr/>
        <a:lstStyle/>
        <a:p>
          <a:endParaRPr lang="en-US"/>
        </a:p>
      </dgm:t>
    </dgm:pt>
    <dgm:pt modelId="{AA9A74EC-F862-4EA9-B315-24F6335B0DD3}">
      <dgm:prSet/>
      <dgm:spPr/>
      <dgm:t>
        <a:bodyPr/>
        <a:lstStyle/>
        <a:p>
          <a:r>
            <a:rPr lang="bg-BG" b="1" dirty="0"/>
            <a:t>Техники за стимулиране на логическото мислене, въображение и паметта на учениците</a:t>
          </a:r>
          <a:endParaRPr lang="en-US" dirty="0"/>
        </a:p>
      </dgm:t>
    </dgm:pt>
    <dgm:pt modelId="{B7B7E23E-29DE-49B0-8A44-3F5D7A3BA031}" type="parTrans" cxnId="{B709B96E-BE6C-4FD4-BA6D-8039381BB5BF}">
      <dgm:prSet/>
      <dgm:spPr/>
      <dgm:t>
        <a:bodyPr/>
        <a:lstStyle/>
        <a:p>
          <a:endParaRPr lang="en-US"/>
        </a:p>
      </dgm:t>
    </dgm:pt>
    <dgm:pt modelId="{210B273F-CC8F-4EBD-A0AE-A8DF288A5E52}" type="sibTrans" cxnId="{B709B96E-BE6C-4FD4-BA6D-8039381BB5BF}">
      <dgm:prSet/>
      <dgm:spPr/>
      <dgm:t>
        <a:bodyPr/>
        <a:lstStyle/>
        <a:p>
          <a:endParaRPr lang="en-US"/>
        </a:p>
      </dgm:t>
    </dgm:pt>
    <dgm:pt modelId="{C6E10696-9673-4B4A-B487-DF11FF4909D2}">
      <dgm:prSet/>
      <dgm:spPr/>
      <dgm:t>
        <a:bodyPr/>
        <a:lstStyle/>
        <a:p>
          <a:r>
            <a:rPr lang="bg-BG" b="1" dirty="0"/>
            <a:t>Творчески задачи в обучението по чужди езици</a:t>
          </a:r>
          <a:endParaRPr lang="en-US" dirty="0"/>
        </a:p>
      </dgm:t>
    </dgm:pt>
    <dgm:pt modelId="{D9731425-2030-4523-9E9F-08165B7900E6}" type="parTrans" cxnId="{BA8849F1-9801-462C-865C-7F0DD33EADCE}">
      <dgm:prSet/>
      <dgm:spPr/>
      <dgm:t>
        <a:bodyPr/>
        <a:lstStyle/>
        <a:p>
          <a:endParaRPr lang="en-US"/>
        </a:p>
      </dgm:t>
    </dgm:pt>
    <dgm:pt modelId="{06B73DA5-8A91-4ECE-889B-3B23ABB4720C}" type="sibTrans" cxnId="{BA8849F1-9801-462C-865C-7F0DD33EADCE}">
      <dgm:prSet/>
      <dgm:spPr/>
      <dgm:t>
        <a:bodyPr/>
        <a:lstStyle/>
        <a:p>
          <a:endParaRPr lang="en-US"/>
        </a:p>
      </dgm:t>
    </dgm:pt>
    <dgm:pt modelId="{D681536C-0066-496B-BA83-8BB4F441D2B2}" type="pres">
      <dgm:prSet presAssocID="{9DF128BE-83EB-47EE-800F-D2DF09061E4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FEF359C-957C-48F4-B813-C3817D33E60E}" type="pres">
      <dgm:prSet presAssocID="{24BB6B62-6062-46A7-ABA3-FC93C3A70DDC}" presName="hierRoot1" presStyleCnt="0"/>
      <dgm:spPr/>
    </dgm:pt>
    <dgm:pt modelId="{C51B6FEF-D043-4E9C-AA9A-49B6C0A7D8A6}" type="pres">
      <dgm:prSet presAssocID="{24BB6B62-6062-46A7-ABA3-FC93C3A70DDC}" presName="composite" presStyleCnt="0"/>
      <dgm:spPr/>
    </dgm:pt>
    <dgm:pt modelId="{09228EDB-3183-473E-88D7-4BB801C83195}" type="pres">
      <dgm:prSet presAssocID="{24BB6B62-6062-46A7-ABA3-FC93C3A70DDC}" presName="background" presStyleLbl="node0" presStyleIdx="0" presStyleCnt="3"/>
      <dgm:spPr/>
    </dgm:pt>
    <dgm:pt modelId="{3F25AF0A-4F78-4C6A-8C95-9226D879516B}" type="pres">
      <dgm:prSet presAssocID="{24BB6B62-6062-46A7-ABA3-FC93C3A70DDC}" presName="text" presStyleLbl="fgAcc0" presStyleIdx="0" presStyleCnt="3" custLinFactNeighborX="-526" custLinFactNeighborY="-42488">
        <dgm:presLayoutVars>
          <dgm:chPref val="3"/>
        </dgm:presLayoutVars>
      </dgm:prSet>
      <dgm:spPr/>
    </dgm:pt>
    <dgm:pt modelId="{97E6C043-2C15-4347-868A-D0EF473923AB}" type="pres">
      <dgm:prSet presAssocID="{24BB6B62-6062-46A7-ABA3-FC93C3A70DDC}" presName="hierChild2" presStyleCnt="0"/>
      <dgm:spPr/>
    </dgm:pt>
    <dgm:pt modelId="{1B920478-3968-4BB0-9328-70181B03F66B}" type="pres">
      <dgm:prSet presAssocID="{AA9A74EC-F862-4EA9-B315-24F6335B0DD3}" presName="hierRoot1" presStyleCnt="0"/>
      <dgm:spPr/>
    </dgm:pt>
    <dgm:pt modelId="{99E03696-B6AC-4BFA-9935-F7961F96DF31}" type="pres">
      <dgm:prSet presAssocID="{AA9A74EC-F862-4EA9-B315-24F6335B0DD3}" presName="composite" presStyleCnt="0"/>
      <dgm:spPr/>
    </dgm:pt>
    <dgm:pt modelId="{84B14364-CA97-469F-AD72-C20B86662696}" type="pres">
      <dgm:prSet presAssocID="{AA9A74EC-F862-4EA9-B315-24F6335B0DD3}" presName="background" presStyleLbl="node0" presStyleIdx="1" presStyleCnt="3"/>
      <dgm:spPr/>
    </dgm:pt>
    <dgm:pt modelId="{13555F61-D306-4556-83AE-39493DE87AD9}" type="pres">
      <dgm:prSet presAssocID="{AA9A74EC-F862-4EA9-B315-24F6335B0DD3}" presName="text" presStyleLbl="fgAcc0" presStyleIdx="1" presStyleCnt="3" custLinFactNeighborX="-10343" custLinFactNeighborY="-42488">
        <dgm:presLayoutVars>
          <dgm:chPref val="3"/>
        </dgm:presLayoutVars>
      </dgm:prSet>
      <dgm:spPr/>
    </dgm:pt>
    <dgm:pt modelId="{63DE106A-391E-4E3C-81D2-BC1C5A398FA3}" type="pres">
      <dgm:prSet presAssocID="{AA9A74EC-F862-4EA9-B315-24F6335B0DD3}" presName="hierChild2" presStyleCnt="0"/>
      <dgm:spPr/>
    </dgm:pt>
    <dgm:pt modelId="{84247109-1D30-41E2-8A9C-75B1DAA48F19}" type="pres">
      <dgm:prSet presAssocID="{C6E10696-9673-4B4A-B487-DF11FF4909D2}" presName="hierRoot1" presStyleCnt="0"/>
      <dgm:spPr/>
    </dgm:pt>
    <dgm:pt modelId="{76FDC8D4-5F9E-4910-881A-C86D32059F6D}" type="pres">
      <dgm:prSet presAssocID="{C6E10696-9673-4B4A-B487-DF11FF4909D2}" presName="composite" presStyleCnt="0"/>
      <dgm:spPr/>
    </dgm:pt>
    <dgm:pt modelId="{78484F12-8C25-42C3-9959-CC694C303FC5}" type="pres">
      <dgm:prSet presAssocID="{C6E10696-9673-4B4A-B487-DF11FF4909D2}" presName="background" presStyleLbl="node0" presStyleIdx="2" presStyleCnt="3"/>
      <dgm:spPr/>
    </dgm:pt>
    <dgm:pt modelId="{AC9459AC-35BA-4C50-B571-7953897F1460}" type="pres">
      <dgm:prSet presAssocID="{C6E10696-9673-4B4A-B487-DF11FF4909D2}" presName="text" presStyleLbl="fgAcc0" presStyleIdx="2" presStyleCnt="3" custLinFactNeighborX="-16031" custLinFactNeighborY="-42488">
        <dgm:presLayoutVars>
          <dgm:chPref val="3"/>
        </dgm:presLayoutVars>
      </dgm:prSet>
      <dgm:spPr/>
    </dgm:pt>
    <dgm:pt modelId="{F12F788C-51D7-4A3D-8C93-C1AE55EE4E6E}" type="pres">
      <dgm:prSet presAssocID="{C6E10696-9673-4B4A-B487-DF11FF4909D2}" presName="hierChild2" presStyleCnt="0"/>
      <dgm:spPr/>
    </dgm:pt>
  </dgm:ptLst>
  <dgm:cxnLst>
    <dgm:cxn modelId="{6FA85412-8B7A-495B-AB5C-D4782528C008}" srcId="{9DF128BE-83EB-47EE-800F-D2DF09061E41}" destId="{24BB6B62-6062-46A7-ABA3-FC93C3A70DDC}" srcOrd="0" destOrd="0" parTransId="{F5B00DFA-56F6-4C34-B7E1-CB262A98FF7F}" sibTransId="{C18A2FA2-5BE4-4F27-8159-0A305C268B22}"/>
    <dgm:cxn modelId="{B709B96E-BE6C-4FD4-BA6D-8039381BB5BF}" srcId="{9DF128BE-83EB-47EE-800F-D2DF09061E41}" destId="{AA9A74EC-F862-4EA9-B315-24F6335B0DD3}" srcOrd="1" destOrd="0" parTransId="{B7B7E23E-29DE-49B0-8A44-3F5D7A3BA031}" sibTransId="{210B273F-CC8F-4EBD-A0AE-A8DF288A5E52}"/>
    <dgm:cxn modelId="{3BE5BF4E-B301-4FBE-A22E-CEBE2C00A223}" type="presOf" srcId="{9DF128BE-83EB-47EE-800F-D2DF09061E41}" destId="{D681536C-0066-496B-BA83-8BB4F441D2B2}" srcOrd="0" destOrd="0" presId="urn:microsoft.com/office/officeart/2005/8/layout/hierarchy1"/>
    <dgm:cxn modelId="{0B235796-51B4-4D66-8144-EF0D8AC31AF2}" type="presOf" srcId="{C6E10696-9673-4B4A-B487-DF11FF4909D2}" destId="{AC9459AC-35BA-4C50-B571-7953897F1460}" srcOrd="0" destOrd="0" presId="urn:microsoft.com/office/officeart/2005/8/layout/hierarchy1"/>
    <dgm:cxn modelId="{BE7E05C6-5DA4-4762-86EF-6B0095240FA8}" type="presOf" srcId="{24BB6B62-6062-46A7-ABA3-FC93C3A70DDC}" destId="{3F25AF0A-4F78-4C6A-8C95-9226D879516B}" srcOrd="0" destOrd="0" presId="urn:microsoft.com/office/officeart/2005/8/layout/hierarchy1"/>
    <dgm:cxn modelId="{D411E9F0-C124-4227-A886-7F4B7E9797A8}" type="presOf" srcId="{AA9A74EC-F862-4EA9-B315-24F6335B0DD3}" destId="{13555F61-D306-4556-83AE-39493DE87AD9}" srcOrd="0" destOrd="0" presId="urn:microsoft.com/office/officeart/2005/8/layout/hierarchy1"/>
    <dgm:cxn modelId="{BA8849F1-9801-462C-865C-7F0DD33EADCE}" srcId="{9DF128BE-83EB-47EE-800F-D2DF09061E41}" destId="{C6E10696-9673-4B4A-B487-DF11FF4909D2}" srcOrd="2" destOrd="0" parTransId="{D9731425-2030-4523-9E9F-08165B7900E6}" sibTransId="{06B73DA5-8A91-4ECE-889B-3B23ABB4720C}"/>
    <dgm:cxn modelId="{DFE3940E-3F6A-4CE7-93DE-80E23FE1F70D}" type="presParOf" srcId="{D681536C-0066-496B-BA83-8BB4F441D2B2}" destId="{5FEF359C-957C-48F4-B813-C3817D33E60E}" srcOrd="0" destOrd="0" presId="urn:microsoft.com/office/officeart/2005/8/layout/hierarchy1"/>
    <dgm:cxn modelId="{B1570820-D368-4841-BE73-397A0E608270}" type="presParOf" srcId="{5FEF359C-957C-48F4-B813-C3817D33E60E}" destId="{C51B6FEF-D043-4E9C-AA9A-49B6C0A7D8A6}" srcOrd="0" destOrd="0" presId="urn:microsoft.com/office/officeart/2005/8/layout/hierarchy1"/>
    <dgm:cxn modelId="{1207E144-561D-4367-AFD6-ACAE3F7EEB93}" type="presParOf" srcId="{C51B6FEF-D043-4E9C-AA9A-49B6C0A7D8A6}" destId="{09228EDB-3183-473E-88D7-4BB801C83195}" srcOrd="0" destOrd="0" presId="urn:microsoft.com/office/officeart/2005/8/layout/hierarchy1"/>
    <dgm:cxn modelId="{0C79EF04-4918-4793-A936-452B24ACDF46}" type="presParOf" srcId="{C51B6FEF-D043-4E9C-AA9A-49B6C0A7D8A6}" destId="{3F25AF0A-4F78-4C6A-8C95-9226D879516B}" srcOrd="1" destOrd="0" presId="urn:microsoft.com/office/officeart/2005/8/layout/hierarchy1"/>
    <dgm:cxn modelId="{1B1A42DF-C6EE-4FB5-9AC9-1EF4CBD460D7}" type="presParOf" srcId="{5FEF359C-957C-48F4-B813-C3817D33E60E}" destId="{97E6C043-2C15-4347-868A-D0EF473923AB}" srcOrd="1" destOrd="0" presId="urn:microsoft.com/office/officeart/2005/8/layout/hierarchy1"/>
    <dgm:cxn modelId="{5719B7CC-A463-4AC0-A44E-87FAFB7FCC48}" type="presParOf" srcId="{D681536C-0066-496B-BA83-8BB4F441D2B2}" destId="{1B920478-3968-4BB0-9328-70181B03F66B}" srcOrd="1" destOrd="0" presId="urn:microsoft.com/office/officeart/2005/8/layout/hierarchy1"/>
    <dgm:cxn modelId="{16376B13-4FBF-4A62-A05D-2BB796F7BC7E}" type="presParOf" srcId="{1B920478-3968-4BB0-9328-70181B03F66B}" destId="{99E03696-B6AC-4BFA-9935-F7961F96DF31}" srcOrd="0" destOrd="0" presId="urn:microsoft.com/office/officeart/2005/8/layout/hierarchy1"/>
    <dgm:cxn modelId="{4289DF22-4080-42DB-B7AA-DE8E33A34A42}" type="presParOf" srcId="{99E03696-B6AC-4BFA-9935-F7961F96DF31}" destId="{84B14364-CA97-469F-AD72-C20B86662696}" srcOrd="0" destOrd="0" presId="urn:microsoft.com/office/officeart/2005/8/layout/hierarchy1"/>
    <dgm:cxn modelId="{DE86BBB7-2451-4276-B2CD-3B33B56368C2}" type="presParOf" srcId="{99E03696-B6AC-4BFA-9935-F7961F96DF31}" destId="{13555F61-D306-4556-83AE-39493DE87AD9}" srcOrd="1" destOrd="0" presId="urn:microsoft.com/office/officeart/2005/8/layout/hierarchy1"/>
    <dgm:cxn modelId="{935B1B72-B6A3-42F3-8E33-4BB9F2379FE8}" type="presParOf" srcId="{1B920478-3968-4BB0-9328-70181B03F66B}" destId="{63DE106A-391E-4E3C-81D2-BC1C5A398FA3}" srcOrd="1" destOrd="0" presId="urn:microsoft.com/office/officeart/2005/8/layout/hierarchy1"/>
    <dgm:cxn modelId="{97DDD10F-E0A2-4D04-8E77-6166752394D1}" type="presParOf" srcId="{D681536C-0066-496B-BA83-8BB4F441D2B2}" destId="{84247109-1D30-41E2-8A9C-75B1DAA48F19}" srcOrd="2" destOrd="0" presId="urn:microsoft.com/office/officeart/2005/8/layout/hierarchy1"/>
    <dgm:cxn modelId="{B2B9BE07-967B-4790-BC2E-093DED6FDA6C}" type="presParOf" srcId="{84247109-1D30-41E2-8A9C-75B1DAA48F19}" destId="{76FDC8D4-5F9E-4910-881A-C86D32059F6D}" srcOrd="0" destOrd="0" presId="urn:microsoft.com/office/officeart/2005/8/layout/hierarchy1"/>
    <dgm:cxn modelId="{4A0E7B88-C619-4B2B-B5EE-10489D231209}" type="presParOf" srcId="{76FDC8D4-5F9E-4910-881A-C86D32059F6D}" destId="{78484F12-8C25-42C3-9959-CC694C303FC5}" srcOrd="0" destOrd="0" presId="urn:microsoft.com/office/officeart/2005/8/layout/hierarchy1"/>
    <dgm:cxn modelId="{6FE6E9F6-9551-4BC6-83CD-62E04A7ECFC4}" type="presParOf" srcId="{76FDC8D4-5F9E-4910-881A-C86D32059F6D}" destId="{AC9459AC-35BA-4C50-B571-7953897F1460}" srcOrd="1" destOrd="0" presId="urn:microsoft.com/office/officeart/2005/8/layout/hierarchy1"/>
    <dgm:cxn modelId="{8F790A14-2CAC-4BC6-AB68-78031925FFA6}" type="presParOf" srcId="{84247109-1D30-41E2-8A9C-75B1DAA48F19}" destId="{F12F788C-51D7-4A3D-8C93-C1AE55EE4E6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B08053-70BE-4271-B58E-16D4A6587E44}">
      <dsp:nvSpPr>
        <dsp:cNvPr id="0" name=""/>
        <dsp:cNvSpPr/>
      </dsp:nvSpPr>
      <dsp:spPr>
        <a:xfrm>
          <a:off x="-215308" y="122351"/>
          <a:ext cx="2305833" cy="17395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6D076E-45F6-493E-97BD-6B28192D0649}">
      <dsp:nvSpPr>
        <dsp:cNvPr id="0" name=""/>
        <dsp:cNvSpPr/>
      </dsp:nvSpPr>
      <dsp:spPr>
        <a:xfrm>
          <a:off x="0" y="326894"/>
          <a:ext cx="2305833" cy="17395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400" b="1" kern="1200" dirty="0"/>
            <a:t>Подобряване  качеството на образование и обучение чрез творчески театрални техники и постигане на трайни знания на учениците по два чужди езика</a:t>
          </a:r>
          <a:endParaRPr lang="en-US" sz="1400" kern="1200" dirty="0"/>
        </a:p>
      </dsp:txBody>
      <dsp:txXfrm>
        <a:off x="50949" y="377843"/>
        <a:ext cx="2203935" cy="1637627"/>
      </dsp:txXfrm>
    </dsp:sp>
    <dsp:sp modelId="{94DE0B59-2580-442C-94B7-456349D39DD0}">
      <dsp:nvSpPr>
        <dsp:cNvPr id="0" name=""/>
        <dsp:cNvSpPr/>
      </dsp:nvSpPr>
      <dsp:spPr>
        <a:xfrm>
          <a:off x="2361838" y="85609"/>
          <a:ext cx="2405745" cy="17676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96BAEF-30C8-43F3-A4F8-F6B33A8ED9B6}">
      <dsp:nvSpPr>
        <dsp:cNvPr id="0" name=""/>
        <dsp:cNvSpPr/>
      </dsp:nvSpPr>
      <dsp:spPr>
        <a:xfrm>
          <a:off x="2577146" y="290152"/>
          <a:ext cx="2405745" cy="176764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/>
            <a:t>руски, английски или  немски език</a:t>
          </a:r>
          <a:endParaRPr lang="en-US" sz="1400" kern="1200" dirty="0"/>
        </a:p>
      </dsp:txBody>
      <dsp:txXfrm>
        <a:off x="2628918" y="341924"/>
        <a:ext cx="2302201" cy="166409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228EDB-3183-473E-88D7-4BB801C83195}">
      <dsp:nvSpPr>
        <dsp:cNvPr id="0" name=""/>
        <dsp:cNvSpPr/>
      </dsp:nvSpPr>
      <dsp:spPr>
        <a:xfrm>
          <a:off x="-9034" y="262472"/>
          <a:ext cx="1717668" cy="10907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25AF0A-4F78-4C6A-8C95-9226D879516B}">
      <dsp:nvSpPr>
        <dsp:cNvPr id="0" name=""/>
        <dsp:cNvSpPr/>
      </dsp:nvSpPr>
      <dsp:spPr>
        <a:xfrm>
          <a:off x="181817" y="443781"/>
          <a:ext cx="1717668" cy="10907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100" b="1" kern="1200" dirty="0"/>
            <a:t>Иновативни методи и творчески театрални техники в обучението по чужди езици</a:t>
          </a:r>
          <a:endParaRPr lang="en-US" sz="1100" kern="1200" dirty="0"/>
        </a:p>
      </dsp:txBody>
      <dsp:txXfrm>
        <a:off x="213763" y="475727"/>
        <a:ext cx="1653776" cy="1026827"/>
      </dsp:txXfrm>
    </dsp:sp>
    <dsp:sp modelId="{84B14364-CA97-469F-AD72-C20B86662696}">
      <dsp:nvSpPr>
        <dsp:cNvPr id="0" name=""/>
        <dsp:cNvSpPr/>
      </dsp:nvSpPr>
      <dsp:spPr>
        <a:xfrm>
          <a:off x="1921714" y="262472"/>
          <a:ext cx="1717668" cy="10907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555F61-D306-4556-83AE-39493DE87AD9}">
      <dsp:nvSpPr>
        <dsp:cNvPr id="0" name=""/>
        <dsp:cNvSpPr/>
      </dsp:nvSpPr>
      <dsp:spPr>
        <a:xfrm>
          <a:off x="2112566" y="443781"/>
          <a:ext cx="1717668" cy="10907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100" b="1" kern="1200" dirty="0"/>
            <a:t>Техники за стимулиране на логическото мислене, въображение и паметта на учениците</a:t>
          </a:r>
          <a:endParaRPr lang="en-US" sz="1100" kern="1200" dirty="0"/>
        </a:p>
      </dsp:txBody>
      <dsp:txXfrm>
        <a:off x="2144512" y="475727"/>
        <a:ext cx="1653776" cy="1026827"/>
      </dsp:txXfrm>
    </dsp:sp>
    <dsp:sp modelId="{78484F12-8C25-42C3-9959-CC694C303FC5}">
      <dsp:nvSpPr>
        <dsp:cNvPr id="0" name=""/>
        <dsp:cNvSpPr/>
      </dsp:nvSpPr>
      <dsp:spPr>
        <a:xfrm>
          <a:off x="3923385" y="262472"/>
          <a:ext cx="1717668" cy="10907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9459AC-35BA-4C50-B571-7953897F1460}">
      <dsp:nvSpPr>
        <dsp:cNvPr id="0" name=""/>
        <dsp:cNvSpPr/>
      </dsp:nvSpPr>
      <dsp:spPr>
        <a:xfrm>
          <a:off x="4114237" y="443781"/>
          <a:ext cx="1717668" cy="10907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100" b="1" kern="1200" dirty="0"/>
            <a:t>Творчески задачи в обучението по чужди езици</a:t>
          </a:r>
          <a:endParaRPr lang="en-US" sz="1100" kern="1200" dirty="0"/>
        </a:p>
      </dsp:txBody>
      <dsp:txXfrm>
        <a:off x="4146183" y="475727"/>
        <a:ext cx="1653776" cy="10268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1E0B4F83-091C-4A90-862E-E65090958CFD}" type="datetimeFigureOut">
              <a:rPr lang="bg-BG"/>
              <a:pPr>
                <a:defRPr/>
              </a:pPr>
              <a:t>31.5.2023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bg-BG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bg-BG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F6BFCA0-AA06-4A58-AF36-C7A88E322949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42069364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BFCA0-AA06-4A58-AF36-C7A88E322949}" type="slidenum">
              <a:rPr lang="bg-BG" altLang="bg-BG" smtClean="0"/>
              <a:pPr/>
              <a:t>1</a:t>
            </a:fld>
            <a:endParaRPr lang="bg-BG" altLang="bg-BG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F6BFCA0-AA06-4A58-AF36-C7A88E322949}" type="slidenum">
              <a:rPr lang="bg-BG" altLang="bg-BG" smtClean="0"/>
              <a:pPr/>
              <a:t>10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17924996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50000"/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37B77A-65A7-4FE2-8834-838BF2480292}" type="datetimeFigureOut">
              <a:rPr lang="bg-BG" smtClean="0"/>
              <a:pPr>
                <a:defRPr/>
              </a:pPr>
              <a:t>31.5.2023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E8E41-F919-45D8-9791-8B6704B87470}" type="slidenum">
              <a:rPr lang="bg-BG" altLang="bg-BG" smtClean="0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147215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10941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F8889F-4906-4B1A-8750-1F1C8A863277}" type="datetimeFigureOut">
              <a:rPr lang="bg-BG" smtClean="0"/>
              <a:pPr>
                <a:defRPr/>
              </a:pPr>
              <a:t>31.5.2023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7A817-00CE-4274-A113-E172F8E6DCA5}" type="slidenum">
              <a:rPr lang="bg-BG" altLang="bg-BG" smtClean="0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194785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10941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0E0377-2ABF-48E8-9367-5A9795517E4B}" type="datetimeFigureOut">
              <a:rPr lang="bg-BG" smtClean="0"/>
              <a:pPr>
                <a:defRPr/>
              </a:pPr>
              <a:t>31.5.2023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B6E1D-3DC8-4CF0-83E8-51383EB31AD1}" type="slidenum">
              <a:rPr lang="bg-BG" altLang="bg-BG" smtClean="0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44329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10941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B3C9323-2552-4B22-BAA3-33638CA844BD}" type="datetimeFigureOut">
              <a:rPr lang="bg-BG" smtClean="0"/>
              <a:pPr>
                <a:defRPr/>
              </a:pPr>
              <a:t>31.5.2023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FAA3E-2C60-48DD-A6BC-F17E0A77894B}" type="slidenum">
              <a:rPr lang="bg-BG" altLang="bg-BG" smtClean="0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1672833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10941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0785DC-197E-4B00-B4A6-9AD2D4A98995}" type="datetimeFigureOut">
              <a:rPr lang="bg-BG" smtClean="0"/>
              <a:pPr>
                <a:defRPr/>
              </a:pPr>
              <a:t>31.5.2023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E45-AE79-4B34-8146-EAEEDDBC7637}" type="slidenum">
              <a:rPr lang="bg-BG" altLang="bg-BG" smtClean="0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3388117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10941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040E8BA-8DED-4611-9DE7-8D08D2ED5156}" type="datetimeFigureOut">
              <a:rPr lang="bg-BG" smtClean="0"/>
              <a:pPr>
                <a:defRPr/>
              </a:pPr>
              <a:t>31.5.2023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15517-31DF-4711-8206-833EDB0E0406}" type="slidenum">
              <a:rPr lang="bg-BG" altLang="bg-BG" smtClean="0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34528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10941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F3CB2EE-5D7E-4B54-A1B6-9A3BB4B48D9E}" type="datetimeFigureOut">
              <a:rPr lang="bg-BG" smtClean="0"/>
              <a:pPr>
                <a:defRPr/>
              </a:pPr>
              <a:t>31.5.2023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23858-7DE9-4B9E-B8BD-852721BCD434}" type="slidenum">
              <a:rPr lang="bg-BG" altLang="bg-BG" smtClean="0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3463579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10941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EDCBBAA-586B-4CAD-AFCC-C440B1052581}" type="datetimeFigureOut">
              <a:rPr lang="bg-BG" smtClean="0"/>
              <a:pPr>
                <a:defRPr/>
              </a:pPr>
              <a:t>31.5.2023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52DD7-03B8-40EA-9C06-32B2C7420CD6}" type="slidenum">
              <a:rPr lang="bg-BG" altLang="bg-BG" smtClean="0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1737316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10941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38A0A5-80BD-4199-A4EC-3B5976BC60D1}" type="datetimeFigureOut">
              <a:rPr lang="bg-BG" smtClean="0"/>
              <a:pPr>
                <a:defRPr/>
              </a:pPr>
              <a:t>31.5.2023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3FD2C-C8D0-446F-B99B-6DBB8E0B2314}" type="slidenum">
              <a:rPr lang="bg-BG" altLang="bg-BG" smtClean="0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1357404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10941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BEC935-4CA4-4DA6-9834-C8A30264B764}" type="datetimeFigureOut">
              <a:rPr lang="bg-BG" smtClean="0"/>
              <a:pPr>
                <a:defRPr/>
              </a:pPr>
              <a:t>31.5.2023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3A656-EF13-4EDE-B8C8-B18E57EA3ABC}" type="slidenum">
              <a:rPr lang="bg-BG" altLang="bg-BG" smtClean="0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330389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10941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BD5694-63DB-423E-A194-060B689F5DD9}" type="datetimeFigureOut">
              <a:rPr lang="bg-BG" smtClean="0"/>
              <a:pPr>
                <a:defRPr/>
              </a:pPr>
              <a:t>31.5.2023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EB076-1557-40D5-BCB1-4F120E503B08}" type="slidenum">
              <a:rPr lang="bg-BG" altLang="bg-BG" smtClean="0"/>
              <a:pPr/>
              <a:t>‹#›</a:t>
            </a:fld>
            <a:endParaRPr lang="bg-BG" altLang="bg-BG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91042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10941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A431B65-308E-400F-B67A-E8297B149AC8}" type="datetimeFigureOut">
              <a:rPr lang="bg-BG" smtClean="0"/>
              <a:pPr>
                <a:defRPr/>
              </a:pPr>
              <a:t>31.5.2023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10D44-314F-43D8-AD6B-CB542A1977F9}" type="slidenum">
              <a:rPr lang="bg-BG" altLang="bg-BG" smtClean="0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408309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10941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F32AAA-86F3-4401-8D30-D3023C4C62FC}" type="datetimeFigureOut">
              <a:rPr lang="bg-BG" smtClean="0"/>
              <a:pPr>
                <a:defRPr/>
              </a:pPr>
              <a:t>31.5.2023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FEDCB-3CF7-473A-A1B8-EF3CE64EA5ED}" type="slidenum">
              <a:rPr lang="bg-BG" altLang="bg-BG" smtClean="0"/>
              <a:pPr/>
              <a:t>‹#›</a:t>
            </a:fld>
            <a:endParaRPr lang="bg-BG" altLang="bg-BG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90351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10941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CF05BA-8D99-43B2-B4BB-7DF0C2D72EB9}" type="datetimeFigureOut">
              <a:rPr lang="bg-BG" smtClean="0"/>
              <a:pPr>
                <a:defRPr/>
              </a:pPr>
              <a:t>31.5.2023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72206-5327-4B4D-AF56-1DD9E395DE64}" type="slidenum">
              <a:rPr lang="bg-BG" altLang="bg-BG" smtClean="0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4011458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10941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D51E746-6C27-4F2B-B164-0106310797BA}" type="datetimeFigureOut">
              <a:rPr lang="bg-BG" smtClean="0"/>
              <a:pPr>
                <a:defRPr/>
              </a:pPr>
              <a:t>31.5.2023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6DFE6-2F73-4120-AD02-AA19AE126179}" type="slidenum">
              <a:rPr lang="bg-BG" altLang="bg-BG" smtClean="0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315145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10941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8BD9848-2E36-4FC4-92CF-A4CCB2A0EB84}" type="datetimeFigureOut">
              <a:rPr lang="bg-BG" smtClean="0"/>
              <a:pPr>
                <a:defRPr/>
              </a:pPr>
              <a:t>31.5.2023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E7B57-18D5-44E5-B17E-0FF6BC182C6B}" type="slidenum">
              <a:rPr lang="bg-BG" altLang="bg-BG" smtClean="0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1064300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10941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cxnSp>
          <p:nvCxnSpPr>
            <p:cNvPr id="7" name="Straight Connector 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 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50000"/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D658A4A-E700-452F-9E2D-F7D6781404C9}" type="datetimeFigureOut">
              <a:rPr lang="bg-BG" smtClean="0"/>
              <a:pPr>
                <a:defRPr/>
              </a:pPr>
              <a:t>31.5.2023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2292C412-D0BD-41BF-A56F-D2F91283B3E1}" type="slidenum">
              <a:rPr lang="bg-BG" altLang="bg-BG" smtClean="0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1884993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  <p:sldLayoutId id="2147483996" r:id="rId12"/>
    <p:sldLayoutId id="2147483997" r:id="rId13"/>
    <p:sldLayoutId id="2147483998" r:id="rId14"/>
    <p:sldLayoutId id="2147483999" r:id="rId15"/>
    <p:sldLayoutId id="2147484000" r:id="rId1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10941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microsoft.com/office/2007/relationships/hdphoto" Target="../media/hdphoto1.wdp"/><Relationship Id="rId7" Type="http://schemas.openxmlformats.org/officeDocument/2006/relationships/diagramLayout" Target="../diagrams/layou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diagramData" Target="../diagrams/data1.xml"/><Relationship Id="rId5" Type="http://schemas.openxmlformats.org/officeDocument/2006/relationships/image" Target="../media/image6.jpeg"/><Relationship Id="rId10" Type="http://schemas.microsoft.com/office/2007/relationships/diagramDrawing" Target="../diagrams/drawing1.xml"/><Relationship Id="rId4" Type="http://schemas.openxmlformats.org/officeDocument/2006/relationships/image" Target="../media/image5.jpeg"/><Relationship Id="rId9" Type="http://schemas.openxmlformats.org/officeDocument/2006/relationships/diagramColors" Target="../diagrams/colors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19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Relationship Id="rId6" Type="http://schemas.openxmlformats.org/officeDocument/2006/relationships/comments" Target="../comments/comment1.xml"/><Relationship Id="rId5" Type="http://schemas.openxmlformats.org/officeDocument/2006/relationships/image" Target="../media/image28.jp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51920" y="4656897"/>
            <a:ext cx="5292080" cy="1548652"/>
          </a:xfrm>
          <a:ln>
            <a:miter lim="800000"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lnSpc>
                <a:spcPct val="150000"/>
              </a:lnSpc>
              <a:defRPr/>
            </a:pPr>
            <a:r>
              <a:rPr lang="bg-BG" altLang="bg-BG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   </a:t>
            </a:r>
            <a:r>
              <a:rPr lang="bg-BG" altLang="bg-BG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СРЕДНО УЧИЛИЩЕ</a:t>
            </a:r>
            <a:br>
              <a:rPr lang="en-US" altLang="bg-BG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bg-BG" altLang="bg-BG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 „ГЕО МИЛЕВ“-ВАРНА</a:t>
            </a:r>
            <a:endParaRPr lang="bg-BG" b="1" dirty="0">
              <a:solidFill>
                <a:schemeClr val="tx2">
                  <a:lumMod val="75000"/>
                </a:schemeClr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grpSp>
        <p:nvGrpSpPr>
          <p:cNvPr id="5123" name="Group 10"/>
          <p:cNvGrpSpPr>
            <a:grpSpLocks/>
          </p:cNvGrpSpPr>
          <p:nvPr/>
        </p:nvGrpSpPr>
        <p:grpSpPr bwMode="auto">
          <a:xfrm>
            <a:off x="467544" y="630003"/>
            <a:ext cx="2252563" cy="1595428"/>
            <a:chOff x="107504" y="626239"/>
            <a:chExt cx="2847600" cy="2313920"/>
          </a:xfrm>
        </p:grpSpPr>
        <p:pic>
          <p:nvPicPr>
            <p:cNvPr id="5126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626239"/>
              <a:ext cx="2846832" cy="2313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Oval 9"/>
            <p:cNvSpPr/>
            <p:nvPr/>
          </p:nvSpPr>
          <p:spPr>
            <a:xfrm>
              <a:off x="107504" y="626239"/>
              <a:ext cx="2847600" cy="2298049"/>
            </a:xfrm>
            <a:prstGeom prst="ellipse">
              <a:avLst/>
            </a:prstGeom>
            <a:noFill/>
            <a:ln w="57150">
              <a:solidFill>
                <a:srgbClr val="9F3128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bg-BG">
                <a:ln w="38100">
                  <a:solidFill>
                    <a:srgbClr val="9F3128"/>
                  </a:solidFill>
                </a:ln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19872" y="390721"/>
            <a:ext cx="5398567" cy="4048925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4101" name="Picture 5" descr="C:\Users\Administrator\Desktop\Erasam+\pametnik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5210" y="3455539"/>
            <a:ext cx="3672408" cy="2750010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10941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755576" y="202630"/>
            <a:ext cx="8174142" cy="940353"/>
          </a:xfrm>
        </p:spPr>
        <p:txBody>
          <a:bodyPr/>
          <a:lstStyle/>
          <a:p>
            <a:pPr algn="ctr"/>
            <a:r>
              <a:rPr lang="bg-BG" sz="2600" b="1" dirty="0">
                <a:solidFill>
                  <a:schemeClr val="tx2">
                    <a:lumMod val="75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Използване на методите на театралната педагогика в обучението по чужди езици</a:t>
            </a:r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228600" y="274638"/>
            <a:ext cx="8915400" cy="66278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endParaRPr lang="en-US" dirty="0">
              <a:solidFill>
                <a:srgbClr val="2F5897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540" y="4207993"/>
            <a:ext cx="3180835" cy="2425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C:\Users\DoraNew\Downloads\лого-234x300.jpg"/>
          <p:cNvPicPr>
            <a:picLocks noChangeAspect="1" noChangeArrowheads="1"/>
          </p:cNvPicPr>
          <p:nvPr/>
        </p:nvPicPr>
        <p:blipFill>
          <a:blip r:embed="rId4"/>
          <a:srcRect b="17499"/>
          <a:stretch>
            <a:fillRect/>
          </a:stretch>
        </p:blipFill>
        <p:spPr bwMode="auto">
          <a:xfrm>
            <a:off x="354457" y="283644"/>
            <a:ext cx="928662" cy="98224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/>
          <p:cNvSpPr/>
          <p:nvPr/>
        </p:nvSpPr>
        <p:spPr>
          <a:xfrm>
            <a:off x="-180528" y="5085184"/>
            <a:ext cx="582409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/>
              <a:t>    </a:t>
            </a:r>
            <a:r>
              <a:rPr lang="bg-BG" sz="1600" b="1" dirty="0"/>
              <a:t>Театрален час в учебните програми по чужди езици - 1  път  месечно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4729" y="4571259"/>
            <a:ext cx="551740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/>
              <a:t>    </a:t>
            </a:r>
            <a:r>
              <a:rPr lang="bg-BG" sz="1600" b="1" dirty="0"/>
              <a:t>Ученици включени в иновацията – </a:t>
            </a:r>
            <a:r>
              <a:rPr lang="en-US" sz="1600" b="1" dirty="0"/>
              <a:t>V</a:t>
            </a:r>
            <a:r>
              <a:rPr lang="bg-BG" sz="1600" b="1" dirty="0"/>
              <a:t>, </a:t>
            </a:r>
            <a:r>
              <a:rPr lang="en-US" sz="1600" b="1" dirty="0"/>
              <a:t>VI, VII </a:t>
            </a:r>
            <a:r>
              <a:rPr lang="bg-BG" sz="1600" b="1" dirty="0"/>
              <a:t>клас</a:t>
            </a:r>
          </a:p>
        </p:txBody>
      </p:sp>
      <p:pic>
        <p:nvPicPr>
          <p:cNvPr id="5" name="Picture 2" descr="C:\Users\DoraNew\Desktop\презент иновативно\5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6056" y="1115186"/>
            <a:ext cx="4055429" cy="3134602"/>
          </a:xfrm>
          <a:prstGeom prst="rect">
            <a:avLst/>
          </a:prstGeom>
          <a:noFill/>
        </p:spPr>
      </p:pic>
      <p:graphicFrame>
        <p:nvGraphicFramePr>
          <p:cNvPr id="5124" name="Content Placeholder 1">
            <a:extLst>
              <a:ext uri="{FF2B5EF4-FFF2-40B4-BE49-F238E27FC236}">
                <a16:creationId xmlns:a16="http://schemas.microsoft.com/office/drawing/2014/main" id="{DA088DA8-DDA2-90E3-6D09-970D7C5B2E8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08908431"/>
              </p:ext>
            </p:extLst>
          </p:nvPr>
        </p:nvGraphicFramePr>
        <p:xfrm>
          <a:off x="357158" y="1785926"/>
          <a:ext cx="5357850" cy="3143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2396896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10941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3863" y="179962"/>
            <a:ext cx="5156249" cy="771507"/>
          </a:xfrm>
        </p:spPr>
        <p:txBody>
          <a:bodyPr/>
          <a:lstStyle/>
          <a:p>
            <a:pPr>
              <a:lnSpc>
                <a:spcPts val="3200"/>
              </a:lnSpc>
              <a:defRPr/>
            </a:pPr>
            <a:r>
              <a:rPr lang="en-US" sz="2400" b="1" dirty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          </a:t>
            </a:r>
            <a:r>
              <a:rPr lang="ru-RU" sz="2400" b="1" dirty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Театралните</a:t>
            </a:r>
            <a:r>
              <a:rPr lang="ru-RU" sz="2400" b="1" dirty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cs typeface="Arial" pitchFamily="34" charset="0"/>
              </a:rPr>
              <a:t> </a:t>
            </a:r>
            <a:r>
              <a:rPr lang="ru-RU" sz="2400" b="1" dirty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техники</a:t>
            </a:r>
            <a:endParaRPr lang="bg-BG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928670"/>
            <a:ext cx="52863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ru-RU" b="1" dirty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cs typeface="Arial" pitchFamily="34" charset="0"/>
              </a:rPr>
              <a:t> Ефективен  творчески метод  за усъвършенстване на комуникативните умения на роден и чужд език</a:t>
            </a:r>
            <a:endParaRPr lang="ru-RU" b="1" dirty="0">
              <a:solidFill>
                <a:prstClr val="black">
                  <a:lumMod val="50000"/>
                  <a:lumOff val="50000"/>
                </a:prstClr>
              </a:solidFill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1928802"/>
            <a:ext cx="68580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bg-BG" b="1" dirty="0"/>
              <a:t>Развиване на речта, логиката и въображението</a:t>
            </a:r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2571744"/>
            <a:ext cx="6858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Ø"/>
            </a:pPr>
            <a:r>
              <a:rPr lang="bg-BG" b="1" dirty="0"/>
              <a:t>Образователен инструмент за познавателното, социално и емоционално развитие на учениците </a:t>
            </a:r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3429000"/>
            <a:ext cx="47148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bg-BG" b="1" dirty="0"/>
              <a:t>Променя се традиционната връзка   учител - ученик</a:t>
            </a:r>
          </a:p>
        </p:txBody>
      </p:sp>
      <p:sp>
        <p:nvSpPr>
          <p:cNvPr id="16" name="Rectangle 15"/>
          <p:cNvSpPr/>
          <p:nvPr/>
        </p:nvSpPr>
        <p:spPr>
          <a:xfrm>
            <a:off x="0" y="4929198"/>
            <a:ext cx="6858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bg-BG" b="1" dirty="0"/>
              <a:t>Изгражда се среда на доверие, екипност, откривателство  и творческо изследване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5786454"/>
            <a:ext cx="6858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bg-BG" b="1" dirty="0"/>
              <a:t>Учениците са мотивирани да изучават чужд език и по-уверени при неговото използване</a:t>
            </a:r>
          </a:p>
        </p:txBody>
      </p:sp>
      <p:sp>
        <p:nvSpPr>
          <p:cNvPr id="18" name="Rectangle 17"/>
          <p:cNvSpPr/>
          <p:nvPr/>
        </p:nvSpPr>
        <p:spPr>
          <a:xfrm>
            <a:off x="0" y="4143380"/>
            <a:ext cx="6858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bg-BG" b="1" dirty="0"/>
              <a:t>Провокира се мултиинтелигентността и различните стилове за учене на всеки ученик </a:t>
            </a:r>
          </a:p>
        </p:txBody>
      </p:sp>
      <p:pic>
        <p:nvPicPr>
          <p:cNvPr id="3074" name="Picture 2" descr="C:\Users\DoraNew\Desktop\презент иновативно\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72200" y="3396697"/>
            <a:ext cx="2428860" cy="2357430"/>
          </a:xfrm>
          <a:prstGeom prst="rect">
            <a:avLst/>
          </a:prstGeom>
          <a:noFill/>
        </p:spPr>
      </p:pic>
      <p:pic>
        <p:nvPicPr>
          <p:cNvPr id="3075" name="Picture 3" descr="C:\Users\DoraNew\Desktop\презент иновативно\5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0243" y="44623"/>
            <a:ext cx="3433757" cy="266660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" name="Group 75">
            <a:extLst>
              <a:ext uri="{FF2B5EF4-FFF2-40B4-BE49-F238E27FC236}">
                <a16:creationId xmlns:a16="http://schemas.microsoft.com/office/drawing/2014/main" id="{5347FE58-378B-4D37-8767-FCA53E10EE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F1DC89EC-0B8E-4DA3-A3E4-B52B81A24A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FA6C6A85-84C1-4572-B838-B7CC7335A7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Rectangle 23">
              <a:extLst>
                <a:ext uri="{FF2B5EF4-FFF2-40B4-BE49-F238E27FC236}">
                  <a16:creationId xmlns:a16="http://schemas.microsoft.com/office/drawing/2014/main" id="{0EB29844-A965-4235-BC77-87B3FC1FAA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Rectangle 25">
              <a:extLst>
                <a:ext uri="{FF2B5EF4-FFF2-40B4-BE49-F238E27FC236}">
                  <a16:creationId xmlns:a16="http://schemas.microsoft.com/office/drawing/2014/main" id="{C2442A1E-90A3-4673-99F0-75C6B16DF0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65DC3E84-1DA6-4925-9ADE-EAD7AA5F23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2" name="Rectangle 27">
              <a:extLst>
                <a:ext uri="{FF2B5EF4-FFF2-40B4-BE49-F238E27FC236}">
                  <a16:creationId xmlns:a16="http://schemas.microsoft.com/office/drawing/2014/main" id="{648EB3CB-0C64-4D48-8A52-EA85837882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3" name="Rectangle 28">
              <a:extLst>
                <a:ext uri="{FF2B5EF4-FFF2-40B4-BE49-F238E27FC236}">
                  <a16:creationId xmlns:a16="http://schemas.microsoft.com/office/drawing/2014/main" id="{D739F3CD-2366-43FC-88BA-515708E470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4" name="Rectangle 29">
              <a:extLst>
                <a:ext uri="{FF2B5EF4-FFF2-40B4-BE49-F238E27FC236}">
                  <a16:creationId xmlns:a16="http://schemas.microsoft.com/office/drawing/2014/main" id="{16F204E8-3F08-493D-BCD5-51FCC25FA2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5" name="Isosceles Triangle 84">
              <a:extLst>
                <a:ext uri="{FF2B5EF4-FFF2-40B4-BE49-F238E27FC236}">
                  <a16:creationId xmlns:a16="http://schemas.microsoft.com/office/drawing/2014/main" id="{0158376C-5E3E-4679-A985-8B6419A975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6" name="Isosceles Triangle 85">
              <a:extLst>
                <a:ext uri="{FF2B5EF4-FFF2-40B4-BE49-F238E27FC236}">
                  <a16:creationId xmlns:a16="http://schemas.microsoft.com/office/drawing/2014/main" id="{B90E3680-4708-4672-83D4-750A2E1148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7" name="Content Placeholder 3"/>
          <p:cNvSpPr txBox="1">
            <a:spLocks/>
          </p:cNvSpPr>
          <p:nvPr/>
        </p:nvSpPr>
        <p:spPr bwMode="auto">
          <a:xfrm>
            <a:off x="539552" y="1722427"/>
            <a:ext cx="2935271" cy="2328409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pPr marL="342900" indent="-3429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SzPct val="80000"/>
            </a:pPr>
            <a:r>
              <a:rPr lang="en-US" sz="30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  <a:ea typeface="+mj-ea"/>
                <a:cs typeface="+mj-cs"/>
              </a:rPr>
              <a:t>Театрални</a:t>
            </a:r>
            <a:r>
              <a:rPr lang="en-US" sz="3000" b="1" dirty="0">
                <a:solidFill>
                  <a:schemeClr val="accent1">
                    <a:lumMod val="75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0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  <a:ea typeface="+mj-ea"/>
                <a:cs typeface="+mj-cs"/>
              </a:rPr>
              <a:t>етюди</a:t>
            </a:r>
            <a:endParaRPr kumimoji="0" lang="en-US" sz="3000" b="1" i="0" u="none" strike="noStrike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342900" indent="-3429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SzPct val="80000"/>
            </a:pPr>
            <a:r>
              <a:rPr lang="en-US" sz="30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  <a:ea typeface="+mj-ea"/>
                <a:cs typeface="+mj-cs"/>
              </a:rPr>
              <a:t>Творчески</a:t>
            </a:r>
            <a:r>
              <a:rPr lang="en-US" sz="3000" b="1" dirty="0">
                <a:solidFill>
                  <a:schemeClr val="accent1">
                    <a:lumMod val="75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  <a:ea typeface="+mj-ea"/>
                <a:cs typeface="+mj-cs"/>
              </a:rPr>
              <a:t> и </a:t>
            </a:r>
            <a:r>
              <a:rPr lang="en-US" sz="30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  <a:ea typeface="+mj-ea"/>
                <a:cs typeface="+mj-cs"/>
              </a:rPr>
              <a:t>театрални</a:t>
            </a:r>
            <a:r>
              <a:rPr lang="en-US" sz="3000" b="1" dirty="0">
                <a:solidFill>
                  <a:schemeClr val="accent1">
                    <a:lumMod val="75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0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  <a:ea typeface="+mj-ea"/>
                <a:cs typeface="+mj-cs"/>
              </a:rPr>
              <a:t>задачи</a:t>
            </a:r>
            <a:endParaRPr lang="en-US" sz="3000" b="1" dirty="0">
              <a:solidFill>
                <a:schemeClr val="accent1">
                  <a:lumMod val="75000"/>
                </a:scheme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33087" y="1189041"/>
            <a:ext cx="2333117" cy="2239959"/>
          </a:xfrm>
          <a:prstGeom prst="rect">
            <a:avLst/>
          </a:prstGeom>
          <a:noFill/>
        </p:spPr>
      </p:pic>
      <p:pic>
        <p:nvPicPr>
          <p:cNvPr id="8199" name="Picture 7" descr="C:\Users\DoraNew\Desktop\37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990714" y="1189041"/>
            <a:ext cx="2255512" cy="2255512"/>
          </a:xfrm>
          <a:prstGeom prst="rect">
            <a:avLst/>
          </a:prstGeom>
          <a:noFill/>
        </p:spPr>
      </p:pic>
      <p:pic>
        <p:nvPicPr>
          <p:cNvPr id="8193" name="Picture 1" descr="C:\Users\DoraNew\Desktop\36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3474823" y="3821347"/>
            <a:ext cx="2295131" cy="2113053"/>
          </a:xfrm>
          <a:prstGeom prst="rect">
            <a:avLst/>
          </a:prstGeom>
          <a:noFill/>
        </p:spPr>
      </p:pic>
      <p:pic>
        <p:nvPicPr>
          <p:cNvPr id="8197" name="Picture 5" descr="C:\Users\DoraNew\Desktop\38.jp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5990714" y="3755012"/>
            <a:ext cx="2255511" cy="215638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24300" y="107127"/>
            <a:ext cx="4968875" cy="571504"/>
          </a:xfrm>
        </p:spPr>
        <p:txBody>
          <a:bodyPr>
            <a:normAutofit fontScale="90000"/>
          </a:bodyPr>
          <a:lstStyle/>
          <a:p>
            <a:pPr>
              <a:lnSpc>
                <a:spcPts val="3200"/>
              </a:lnSpc>
              <a:buFont typeface="Wingdings" pitchFamily="2" charset="2"/>
              <a:buChar char="Ø"/>
              <a:defRPr/>
            </a:pPr>
            <a:r>
              <a:rPr lang="en-US" sz="2400" b="1" dirty="0">
                <a:solidFill>
                  <a:schemeClr val="accent1"/>
                </a:solidFill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lang="bg-BG" sz="2400" b="1" dirty="0">
                <a:solidFill>
                  <a:schemeClr val="accent1"/>
                </a:solidFill>
                <a:latin typeface="Arial" pitchFamily="34" charset="0"/>
                <a:ea typeface="+mn-ea"/>
                <a:cs typeface="Arial" pitchFamily="34" charset="0"/>
              </a:rPr>
              <a:t>Игрови техники</a:t>
            </a:r>
            <a:br>
              <a:rPr lang="bg-BG" sz="2400" b="1" dirty="0">
                <a:solidFill>
                  <a:schemeClr val="accent1"/>
                </a:solidFill>
                <a:latin typeface="Arial" pitchFamily="34" charset="0"/>
                <a:ea typeface="+mn-ea"/>
                <a:cs typeface="Arial" pitchFamily="34" charset="0"/>
              </a:rPr>
            </a:br>
            <a:b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endParaRPr lang="bg-BG" sz="2400" b="1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555776" y="571480"/>
            <a:ext cx="60167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3">
              <a:buFont typeface="Wingdings" pitchFamily="2" charset="2"/>
              <a:buChar char="Ø"/>
              <a:defRPr/>
            </a:pPr>
            <a:r>
              <a:rPr lang="bg-BG" sz="2400" b="1" dirty="0">
                <a:solidFill>
                  <a:schemeClr val="accent1">
                    <a:lumMod val="75000"/>
                  </a:schemeClr>
                </a:solidFill>
              </a:rPr>
              <a:t>Театрални импровизации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929058" y="1000108"/>
            <a:ext cx="47149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bg-BG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bg-BG" sz="2400" b="1" dirty="0">
                <a:solidFill>
                  <a:schemeClr val="tx2">
                    <a:lumMod val="75000"/>
                  </a:schemeClr>
                </a:solidFill>
              </a:rPr>
              <a:t>Мини театрални спектакли</a:t>
            </a:r>
            <a:endParaRPr lang="bg-BG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7169" name="Picture 1" descr="C:\Users\DoraNew\Desktop\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39952" y="3905773"/>
            <a:ext cx="3293857" cy="2666459"/>
          </a:xfrm>
          <a:prstGeom prst="rect">
            <a:avLst/>
          </a:prstGeom>
          <a:noFill/>
        </p:spPr>
      </p:pic>
      <p:pic>
        <p:nvPicPr>
          <p:cNvPr id="7171" name="Picture 3" descr="C:\Users\DoraNew\Desktop\4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22787" y="1511740"/>
            <a:ext cx="3571900" cy="2500330"/>
          </a:xfrm>
          <a:prstGeom prst="rect">
            <a:avLst/>
          </a:prstGeom>
          <a:noFill/>
        </p:spPr>
      </p:pic>
      <p:pic>
        <p:nvPicPr>
          <p:cNvPr id="7172" name="Picture 4" descr="C:\Users\DoraNew\Desktop\4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720" y="802312"/>
            <a:ext cx="3857620" cy="2571748"/>
          </a:xfrm>
          <a:prstGeom prst="rect">
            <a:avLst/>
          </a:prstGeom>
          <a:noFill/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6720" y="3679047"/>
            <a:ext cx="3857580" cy="289318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авоъгълник 4"/>
          <p:cNvSpPr/>
          <p:nvPr/>
        </p:nvSpPr>
        <p:spPr>
          <a:xfrm>
            <a:off x="0" y="391190"/>
            <a:ext cx="60758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 </a:t>
            </a:r>
            <a:r>
              <a:rPr lang="bg-BG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Учениците показват интерес и мотивация</a:t>
            </a:r>
            <a:endParaRPr lang="en-US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  <a:p>
            <a:pPr>
              <a:defRPr/>
            </a:pPr>
            <a:r>
              <a:rPr lang="bg-BG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 да участват активно в учебния процес</a:t>
            </a:r>
            <a:endParaRPr lang="ru-RU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1142984"/>
            <a:ext cx="57864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bg-BG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Насърчава се взаимодействието</a:t>
            </a:r>
            <a:endParaRPr lang="en-US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defRPr/>
            </a:pPr>
            <a:r>
              <a:rPr lang="bg-BG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ученик-ученик</a:t>
            </a:r>
            <a:endParaRPr lang="ru-RU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000240"/>
            <a:ext cx="50720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bg-BG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Развиват се  нови умения за общуване и екипност</a:t>
            </a:r>
            <a:endParaRPr lang="ru-RU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714620"/>
            <a:ext cx="6858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bg-BG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Учениците изразяват свободно своята </a:t>
            </a:r>
            <a:endParaRPr lang="en-US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defRPr/>
            </a:pPr>
            <a:r>
              <a:rPr lang="bg-BG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емоционалност и мнение</a:t>
            </a:r>
          </a:p>
        </p:txBody>
      </p:sp>
      <p:sp>
        <p:nvSpPr>
          <p:cNvPr id="11" name="Rectangle 10"/>
          <p:cNvSpPr/>
          <p:nvPr/>
        </p:nvSpPr>
        <p:spPr>
          <a:xfrm>
            <a:off x="-468560" y="3357562"/>
            <a:ext cx="73265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Font typeface="Wingdings" pitchFamily="2" charset="2"/>
              <a:buChar char="Ø"/>
              <a:defRPr/>
            </a:pPr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bg-BG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Процесът на обучение е по-лек и интересен</a:t>
            </a:r>
            <a:endParaRPr lang="ru-RU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3857628"/>
            <a:ext cx="6858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bg-BG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Увеличава се лексикалния запас</a:t>
            </a:r>
            <a:endParaRPr lang="ru-RU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4357694"/>
            <a:ext cx="61398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bg-BG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Постигат се трайни знания по два чужди езика</a:t>
            </a:r>
          </a:p>
        </p:txBody>
      </p:sp>
      <p:pic>
        <p:nvPicPr>
          <p:cNvPr id="6145" name="Picture 1" descr="C:\Users\DoraNew\Desktop\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8104" y="285036"/>
            <a:ext cx="3426744" cy="2657043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>
            <a:off x="0" y="4857760"/>
            <a:ext cx="629266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bg-BG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Вниманието на учениците е изцяло ангажирано</a:t>
            </a:r>
            <a:endParaRPr lang="ru-RU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6146" name="Picture 2" descr="C:\Users\DoraNew\Desktop\4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5791608" y="3004473"/>
            <a:ext cx="3143240" cy="278606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0" y="142875"/>
            <a:ext cx="9144000" cy="1571625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br>
              <a:rPr lang="bg-BG" altLang="bg-BG" sz="2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bg-BG" altLang="bg-BG" sz="27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224" name="Content Placeholder 3">
            <a:extLst>
              <a:ext uri="{FF2B5EF4-FFF2-40B4-BE49-F238E27FC236}">
                <a16:creationId xmlns:a16="http://schemas.microsoft.com/office/drawing/2014/main" id="{13B876AA-9358-0798-FD49-83A44E118E7A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771545473"/>
              </p:ext>
            </p:extLst>
          </p:nvPr>
        </p:nvGraphicFramePr>
        <p:xfrm>
          <a:off x="285720" y="857233"/>
          <a:ext cx="6107266" cy="27238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Rectangle 1"/>
          <p:cNvSpPr/>
          <p:nvPr/>
        </p:nvSpPr>
        <p:spPr>
          <a:xfrm>
            <a:off x="323528" y="298253"/>
            <a:ext cx="792088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altLang="bg-BG" sz="2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Майсторски класове</a:t>
            </a:r>
            <a:endParaRPr lang="bg-BG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8" name="Picture 2" descr="C:\Users\DoraNew\Desktop\43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18208" y="826009"/>
            <a:ext cx="2862426" cy="2207415"/>
          </a:xfrm>
          <a:prstGeom prst="rect">
            <a:avLst/>
          </a:prstGeom>
          <a:noFill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366662" y="3140968"/>
            <a:ext cx="3703092" cy="2642624"/>
          </a:xfrm>
          <a:prstGeom prst="rect">
            <a:avLst/>
          </a:prstGeom>
          <a:noFill/>
        </p:spPr>
      </p:pic>
      <p:pic>
        <p:nvPicPr>
          <p:cNvPr id="9220" name="Picture 4" descr="C:\Users\DoraNew\Desktop\сайт\New folder (2)\2019-01-17\DSC01308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3948" y="3140968"/>
            <a:ext cx="3726789" cy="264262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10941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0" y="142875"/>
            <a:ext cx="9144000" cy="1142985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br>
              <a:rPr lang="bg-BG" altLang="bg-BG" sz="2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bg-BG" altLang="bg-BG" sz="27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-180528" y="188639"/>
            <a:ext cx="84436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altLang="bg-BG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Семинар на тема “Образователната функция на театъра в уроците по руски език като чужд- елементи от реалния живот” – гр.Дъблин, Ирландия</a:t>
            </a:r>
            <a:endParaRPr lang="bg-BG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-612576" y="1214422"/>
            <a:ext cx="69648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bg-BG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          </a:t>
            </a:r>
            <a:r>
              <a:rPr lang="bg-BG" altLang="bg-BG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Майсторски класове по покана на Ирландската          </a:t>
            </a:r>
            <a:r>
              <a:rPr lang="en-US" altLang="bg-BG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       	   </a:t>
            </a:r>
            <a:r>
              <a:rPr lang="bg-BG" altLang="bg-BG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асоциация на преподавателите по руски език</a:t>
            </a:r>
            <a:endParaRPr lang="ru-RU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-1548679" y="5181913"/>
            <a:ext cx="73417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4"/>
            <a:r>
              <a:rPr lang="bg-BG" altLang="bg-BG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„Обучението по чужд език на сцената на театъра“- театрално ателие с учители от Пиаченца, Италия</a:t>
            </a:r>
            <a:endParaRPr lang="ru-RU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923928" y="3356940"/>
            <a:ext cx="52200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cs typeface="Arial" pitchFamily="34" charset="0"/>
              </a:rPr>
              <a:t>Иновации в действие – споделяне на иновативното използване на театрални и творчески дейности с колеги от България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486747" y="4280270"/>
            <a:ext cx="3468637" cy="2601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 descr="C:\Users\DoraNew\Downloads\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112" y="764704"/>
            <a:ext cx="3421028" cy="2515434"/>
          </a:xfrm>
          <a:prstGeom prst="rect">
            <a:avLst/>
          </a:prstGeom>
          <a:noFill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36978" y="2013112"/>
            <a:ext cx="3786950" cy="26303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96086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10941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786874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bg-BG" sz="26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Извънкласни театрални форми</a:t>
            </a:r>
            <a:br>
              <a:rPr lang="en-US" sz="26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</a:br>
            <a:endParaRPr lang="bg-BG" sz="2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857233"/>
            <a:ext cx="6858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3">
              <a:buFont typeface="Wingdings" pitchFamily="2" charset="2"/>
              <a:buChar char="Ø"/>
            </a:pPr>
            <a:r>
              <a:rPr lang="bg-BG" b="1" dirty="0"/>
              <a:t>Театрално студио на английски език "Летящата класна стая“</a:t>
            </a:r>
            <a:endParaRPr lang="en-US" b="1" dirty="0"/>
          </a:p>
          <a:p>
            <a:pPr marL="0" lvl="3">
              <a:buFont typeface="Wingdings" pitchFamily="2" charset="2"/>
              <a:buChar char="Ø"/>
            </a:pPr>
            <a:endParaRPr lang="en-US" b="1" dirty="0"/>
          </a:p>
          <a:p>
            <a:pPr marL="0" lvl="3">
              <a:buFont typeface="Wingdings" pitchFamily="2" charset="2"/>
              <a:buChar char="Ø"/>
            </a:pPr>
            <a:endParaRPr lang="bg-BG" b="1" dirty="0"/>
          </a:p>
        </p:txBody>
      </p:sp>
      <p:sp>
        <p:nvSpPr>
          <p:cNvPr id="7" name="Rectangle 6"/>
          <p:cNvSpPr/>
          <p:nvPr/>
        </p:nvSpPr>
        <p:spPr>
          <a:xfrm>
            <a:off x="0" y="1500173"/>
            <a:ext cx="6858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bg-BG" b="1" dirty="0"/>
              <a:t>Театрална група на руски език "Синяя птица"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2000240"/>
            <a:ext cx="6858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/>
              <a:t>Театрална група на английски език "Време е за приказка!"“</a:t>
            </a:r>
          </a:p>
        </p:txBody>
      </p:sp>
      <p:sp>
        <p:nvSpPr>
          <p:cNvPr id="9" name="Rectangle 8"/>
          <p:cNvSpPr/>
          <p:nvPr/>
        </p:nvSpPr>
        <p:spPr>
          <a:xfrm>
            <a:off x="0" y="2500306"/>
            <a:ext cx="6858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bg-BG" dirty="0"/>
          </a:p>
          <a:p>
            <a:endParaRPr lang="bg-BG" dirty="0"/>
          </a:p>
        </p:txBody>
      </p:sp>
      <p:sp>
        <p:nvSpPr>
          <p:cNvPr id="12" name="Rectangle 11"/>
          <p:cNvSpPr/>
          <p:nvPr/>
        </p:nvSpPr>
        <p:spPr>
          <a:xfrm>
            <a:off x="0" y="2700502"/>
            <a:ext cx="6858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bg-BG" b="1" dirty="0"/>
              <a:t>  Клуб ”Интерактивни немски игри и CLIL”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5650248" y="4252849"/>
            <a:ext cx="3329256" cy="2496942"/>
          </a:xfrm>
          <a:prstGeom prst="rect">
            <a:avLst/>
          </a:prstGeom>
          <a:noFill/>
        </p:spPr>
      </p:pic>
      <p:pic>
        <p:nvPicPr>
          <p:cNvPr id="3" name="Picture 2" descr="C:\Users\DoraNew\Desktop\презент иновативно\img_013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0248" y="1356680"/>
            <a:ext cx="3298781" cy="2516584"/>
          </a:xfrm>
          <a:prstGeom prst="rect">
            <a:avLst/>
          </a:prstGeom>
          <a:noFill/>
        </p:spPr>
      </p:pic>
      <p:pic>
        <p:nvPicPr>
          <p:cNvPr id="5126" name="Picture 6" descr="C:\Users\DoraNew\Desktop\презент иновативно\2._sofia_nac._festival_201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9834" y="3422878"/>
            <a:ext cx="2808312" cy="2725723"/>
          </a:xfrm>
          <a:prstGeom prst="rect">
            <a:avLst/>
          </a:prstGeom>
          <a:noFill/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5221" y="4522476"/>
            <a:ext cx="3450121" cy="221967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10941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0" y="142875"/>
            <a:ext cx="9144000" cy="1142985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br>
              <a:rPr lang="bg-BG" altLang="bg-BG" sz="2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bg-BG" altLang="bg-BG" sz="27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42256" y="188640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altLang="bg-BG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Осъществена връзка между театрална и  други видове дейности  в педагогическия процес</a:t>
            </a:r>
            <a:endParaRPr lang="bg-BG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7785" y="761839"/>
            <a:ext cx="8429684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b="1" dirty="0">
                <a:cs typeface="Arial" pitchFamily="34" charset="0"/>
              </a:rPr>
              <a:t>Майсторски клас  </a:t>
            </a:r>
            <a:r>
              <a:rPr lang="ru-RU" b="1" dirty="0"/>
              <a:t>с   композитора Хайгашот Агасян</a:t>
            </a:r>
          </a:p>
        </p:txBody>
      </p:sp>
      <p:sp>
        <p:nvSpPr>
          <p:cNvPr id="9" name="Rectangle 8"/>
          <p:cNvSpPr/>
          <p:nvPr/>
        </p:nvSpPr>
        <p:spPr>
          <a:xfrm>
            <a:off x="216243" y="3851556"/>
            <a:ext cx="657228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bg-BG" b="1" dirty="0"/>
              <a:t>Творческа среща с актьора Александър Алексиев</a:t>
            </a:r>
            <a:endParaRPr lang="ru-RU" b="1" dirty="0"/>
          </a:p>
        </p:txBody>
      </p:sp>
      <p:pic>
        <p:nvPicPr>
          <p:cNvPr id="4100" name="Picture 4" descr="C:\Users\DoraNew\Desktop\dsc0214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556" y="1285860"/>
            <a:ext cx="4000528" cy="2571768"/>
          </a:xfrm>
          <a:prstGeom prst="rect">
            <a:avLst/>
          </a:prstGeom>
          <a:noFill/>
        </p:spPr>
      </p:pic>
      <p:pic>
        <p:nvPicPr>
          <p:cNvPr id="4101" name="Picture 5" descr="C:\Users\DoraNew\Desktop\dsc0207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1426" y="1263598"/>
            <a:ext cx="4000528" cy="2571768"/>
          </a:xfrm>
          <a:prstGeom prst="rect">
            <a:avLst/>
          </a:prstGeom>
          <a:noFill/>
        </p:spPr>
      </p:pic>
      <p:pic>
        <p:nvPicPr>
          <p:cNvPr id="4102" name="Picture 6" descr="C:\Users\DoraNew\Desktop\dsc0228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1910" y="4337233"/>
            <a:ext cx="3571900" cy="2357430"/>
          </a:xfrm>
          <a:prstGeom prst="rect">
            <a:avLst/>
          </a:prstGeom>
          <a:noFill/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BFC76ED-7EE9-4E3F-AFF9-E4336A36D0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02696" y="4278620"/>
            <a:ext cx="4000528" cy="2416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086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10941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Group 86">
            <a:extLst>
              <a:ext uri="{FF2B5EF4-FFF2-40B4-BE49-F238E27FC236}">
                <a16:creationId xmlns:a16="http://schemas.microsoft.com/office/drawing/2014/main" id="{BED815C3-0E90-4C1A-8109-35DCAA144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D959668E-ABC0-4AD6-AACE-5CAB624DB3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231A8200-ABBC-47F4-B45A-485A68C464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0" name="Rectangle 23">
              <a:extLst>
                <a:ext uri="{FF2B5EF4-FFF2-40B4-BE49-F238E27FC236}">
                  <a16:creationId xmlns:a16="http://schemas.microsoft.com/office/drawing/2014/main" id="{6926A286-C23B-4A40-ACBB-9E45631A55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1" name="Rectangle 25">
              <a:extLst>
                <a:ext uri="{FF2B5EF4-FFF2-40B4-BE49-F238E27FC236}">
                  <a16:creationId xmlns:a16="http://schemas.microsoft.com/office/drawing/2014/main" id="{ED53531E-8CFA-4720-8454-18DD7AADC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2" name="Isosceles Triangle 91">
              <a:extLst>
                <a:ext uri="{FF2B5EF4-FFF2-40B4-BE49-F238E27FC236}">
                  <a16:creationId xmlns:a16="http://schemas.microsoft.com/office/drawing/2014/main" id="{9BFFBF5E-6B51-47D3-8742-CB8D7301E3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3" name="Rectangle 27">
              <a:extLst>
                <a:ext uri="{FF2B5EF4-FFF2-40B4-BE49-F238E27FC236}">
                  <a16:creationId xmlns:a16="http://schemas.microsoft.com/office/drawing/2014/main" id="{0F94FDA8-0E3C-4E15-8A27-D5FD67DDA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4" name="Rectangle 28">
              <a:extLst>
                <a:ext uri="{FF2B5EF4-FFF2-40B4-BE49-F238E27FC236}">
                  <a16:creationId xmlns:a16="http://schemas.microsoft.com/office/drawing/2014/main" id="{0A369849-FBA4-4872-81EE-3900E89537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5" name="Rectangle 29">
              <a:extLst>
                <a:ext uri="{FF2B5EF4-FFF2-40B4-BE49-F238E27FC236}">
                  <a16:creationId xmlns:a16="http://schemas.microsoft.com/office/drawing/2014/main" id="{FE32ED53-32B6-4C70-8A1D-8FB118E76B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6" name="Isosceles Triangle 95">
              <a:extLst>
                <a:ext uri="{FF2B5EF4-FFF2-40B4-BE49-F238E27FC236}">
                  <a16:creationId xmlns:a16="http://schemas.microsoft.com/office/drawing/2014/main" id="{A22C0586-D21C-4AA5-A35C-24966DE2A1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7" name="Isosceles Triangle 96">
              <a:extLst>
                <a:ext uri="{FF2B5EF4-FFF2-40B4-BE49-F238E27FC236}">
                  <a16:creationId xmlns:a16="http://schemas.microsoft.com/office/drawing/2014/main" id="{7B3DFE88-09E4-4929-980C-17D4807758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507999" y="609600"/>
            <a:ext cx="3913153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en-US" altLang="bg-BG" b="1"/>
            </a:br>
            <a:endParaRPr lang="en-US" altLang="bg-BG" b="1"/>
          </a:p>
        </p:txBody>
      </p:sp>
      <p:sp>
        <p:nvSpPr>
          <p:cNvPr id="99" name="Isosceles Triangle 8">
            <a:extLst>
              <a:ext uri="{FF2B5EF4-FFF2-40B4-BE49-F238E27FC236}">
                <a16:creationId xmlns:a16="http://schemas.microsoft.com/office/drawing/2014/main" id="{ACAAE4FB-D848-4EC6-B254-0D9A396511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1"/>
            <a:ext cx="357491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512447" y="2160589"/>
            <a:ext cx="3908705" cy="388077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b="1" dirty="0" err="1"/>
              <a:t>Майсторски</a:t>
            </a:r>
            <a:r>
              <a:rPr lang="en-US" b="1" dirty="0"/>
              <a:t> </a:t>
            </a:r>
            <a:r>
              <a:rPr lang="en-US" b="1" dirty="0" err="1"/>
              <a:t>клас</a:t>
            </a:r>
            <a:r>
              <a:rPr lang="en-US" b="1" dirty="0"/>
              <a:t> </a:t>
            </a:r>
          </a:p>
          <a:p>
            <a:pPr marL="0" indent="0">
              <a:buNone/>
            </a:pPr>
            <a:r>
              <a:rPr lang="en-US" b="1" dirty="0"/>
              <a:t>с </a:t>
            </a:r>
            <a:r>
              <a:rPr lang="en-US" b="1" dirty="0" err="1"/>
              <a:t>актьора</a:t>
            </a:r>
            <a:r>
              <a:rPr lang="en-US" b="1" dirty="0"/>
              <a:t> </a:t>
            </a:r>
            <a:r>
              <a:rPr lang="en-US" b="1" dirty="0" err="1"/>
              <a:t>Стоян</a:t>
            </a:r>
            <a:r>
              <a:rPr lang="en-US" b="1" dirty="0"/>
              <a:t> </a:t>
            </a:r>
            <a:r>
              <a:rPr lang="en-US" b="1" dirty="0" err="1"/>
              <a:t>Радев</a:t>
            </a:r>
            <a:endParaRPr lang="en-US" b="1" dirty="0"/>
          </a:p>
          <a:p>
            <a:pPr marL="0" indent="0">
              <a:buNone/>
            </a:pPr>
            <a:br>
              <a:rPr lang="en-US" b="1" dirty="0"/>
            </a:br>
            <a:r>
              <a:rPr lang="en-US" dirty="0"/>
              <a:t>„</a:t>
            </a:r>
            <a:r>
              <a:rPr lang="en-US" b="1" dirty="0" err="1"/>
              <a:t>Театърът</a:t>
            </a:r>
            <a:r>
              <a:rPr lang="en-US" b="1" dirty="0"/>
              <a:t> </a:t>
            </a:r>
            <a:r>
              <a:rPr lang="en-US" b="1" dirty="0" err="1"/>
              <a:t>като</a:t>
            </a:r>
            <a:r>
              <a:rPr lang="en-US" b="1" dirty="0"/>
              <a:t> </a:t>
            </a:r>
            <a:r>
              <a:rPr lang="en-US" b="1" dirty="0" err="1"/>
              <a:t>учебно</a:t>
            </a:r>
            <a:r>
              <a:rPr lang="en-US" b="1" dirty="0"/>
              <a:t> </a:t>
            </a:r>
            <a:r>
              <a:rPr lang="en-US" b="1" dirty="0" err="1"/>
              <a:t>помагало</a:t>
            </a:r>
            <a:r>
              <a:rPr lang="en-US" b="1" dirty="0"/>
              <a:t>”.</a:t>
            </a:r>
          </a:p>
          <a:p>
            <a:endParaRPr lang="en-US" dirty="0"/>
          </a:p>
        </p:txBody>
      </p:sp>
      <p:pic>
        <p:nvPicPr>
          <p:cNvPr id="4097" name="Picture 1" descr="C:\Users\DoraNew\Downloads\51.jpg"/>
          <p:cNvPicPr>
            <a:picLocks noChangeAspect="1" noChangeArrowheads="1"/>
          </p:cNvPicPr>
          <p:nvPr/>
        </p:nvPicPr>
        <p:blipFill rotWithShape="1">
          <a:blip r:embed="rId2"/>
          <a:srcRect t="6305" r="2" b="2"/>
          <a:stretch/>
        </p:blipFill>
        <p:spPr bwMode="auto">
          <a:xfrm>
            <a:off x="3633027" y="102205"/>
            <a:ext cx="3914798" cy="2750980"/>
          </a:xfrm>
          <a:prstGeom prst="rect">
            <a:avLst/>
          </a:prstGeom>
          <a:noFill/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190" b="-4"/>
          <a:stretch/>
        </p:blipFill>
        <p:spPr bwMode="auto">
          <a:xfrm>
            <a:off x="5654436" y="2060849"/>
            <a:ext cx="3445475" cy="242118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" name="Picture 2" descr="C:\Users\DoraNew\Desktop\14.jpg"/>
          <p:cNvPicPr>
            <a:picLocks noChangeAspect="1" noChangeArrowheads="1"/>
          </p:cNvPicPr>
          <p:nvPr/>
        </p:nvPicPr>
        <p:blipFill rotWithShape="1">
          <a:blip r:embed="rId4"/>
          <a:srcRect t="5991" r="2" b="2"/>
          <a:stretch/>
        </p:blipFill>
        <p:spPr bwMode="auto">
          <a:xfrm>
            <a:off x="3440072" y="4013200"/>
            <a:ext cx="4180970" cy="2750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96086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10941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defTabSz="914400" eaLnBrk="1" hangingPunct="1"/>
            <a:r>
              <a:rPr lang="bg-BG" sz="2400" b="1" dirty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гр.Варна</a:t>
            </a:r>
            <a:br>
              <a:rPr lang="bg-BG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bg-BG" sz="2400" b="1" dirty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бул. „Република” №124 А</a:t>
            </a:r>
            <a:br>
              <a:rPr lang="bg-BG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sz="2400" b="1" dirty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e-mail</a:t>
            </a:r>
            <a:r>
              <a:rPr lang="bg-BG" sz="2400" b="1" dirty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r>
              <a:rPr lang="en-US" sz="2400" b="1" dirty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sou_g.milev@abv.bg</a:t>
            </a:r>
            <a:br>
              <a:rPr lang="bg-BG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sz="2400" b="1" dirty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web page</a:t>
            </a:r>
            <a:r>
              <a:rPr lang="bg-BG" sz="2400" b="1" dirty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r>
              <a:rPr lang="en-US" sz="2400" b="1" dirty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www</a:t>
            </a:r>
            <a:r>
              <a:rPr lang="bg-BG" sz="2400" b="1" dirty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r>
              <a:rPr lang="en-US" sz="2400" b="1" dirty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geomilev.info</a:t>
            </a:r>
            <a:endPara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 advTm="10941">
        <p:fade/>
      </p:transition>
    </mc:Fallback>
  </mc:AlternateContent>
</p:sld>
</file>

<file path=ppt/theme/theme1.xml><?xml version="1.0" encoding="utf-8"?>
<a:theme xmlns:a="http://schemas.openxmlformats.org/drawingml/2006/main" name="Facet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1868</TotalTime>
  <Words>459</Words>
  <Application>Microsoft Office PowerPoint</Application>
  <PresentationFormat>On-screen Show (4:3)</PresentationFormat>
  <Paragraphs>56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Trebuchet MS</vt:lpstr>
      <vt:lpstr>Wingdings</vt:lpstr>
      <vt:lpstr>Wingdings 3</vt:lpstr>
      <vt:lpstr>Facet</vt:lpstr>
      <vt:lpstr>   СРЕДНО УЧИЛИЩЕ  „ГЕО МИЛЕВ“-ВАРНА</vt:lpstr>
      <vt:lpstr>Използване на методите на театралната педагогика в обучението по чужди езици</vt:lpstr>
      <vt:lpstr>          Театралните техники</vt:lpstr>
      <vt:lpstr>PowerPoint Presentation</vt:lpstr>
      <vt:lpstr> Игрови техники    </vt:lpstr>
      <vt:lpstr>PowerPoint Presentation</vt:lpstr>
      <vt:lpstr> </vt:lpstr>
      <vt:lpstr> </vt:lpstr>
      <vt:lpstr>Извънкласни театрални форми </vt:lpstr>
      <vt:lpstr> </vt:lpstr>
      <vt:lpstr> </vt:lpstr>
      <vt:lpstr>гр.Варна бул. „Република” №124 А e-mail: sou_g.milev@abv.bg web page: www.geomilev.info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СОУ „Гео Милев“ – Варна Училище с традиции в чуждоезиковото обучение</dc:title>
  <dc:creator>Administrator</dc:creator>
  <cp:lastModifiedBy>Stela petkova</cp:lastModifiedBy>
  <cp:revision>251</cp:revision>
  <dcterms:created xsi:type="dcterms:W3CDTF">2015-04-06T07:04:14Z</dcterms:created>
  <dcterms:modified xsi:type="dcterms:W3CDTF">2023-05-31T17:06:29Z</dcterms:modified>
</cp:coreProperties>
</file>