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4.xml.rels" ContentType="application/vnd.openxmlformats-package.relationships+xml"/>
  <Override PartName="/ppt/slideMasters/_rels/slideMaster5.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37.xml" ContentType="application/vnd.openxmlformats-officedocument.presentationml.slideLayout+xml"/>
  <Override PartName="/ppt/slideLayouts/slideLayout8.xml" ContentType="application/vnd.openxmlformats-officedocument.presentationml.slideLayout+xml"/>
  <Override PartName="/ppt/slideLayouts/slideLayout38.xml" ContentType="application/vnd.openxmlformats-officedocument.presentationml.slideLayout+xml"/>
  <Override PartName="/ppt/slideLayouts/slideLayout9.xml" ContentType="application/vnd.openxmlformats-officedocument.presentationml.slideLayout+xml"/>
  <Override PartName="/ppt/slideLayouts/slideLayout3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_rels/slideLayout31.xml.rels" ContentType="application/vnd.openxmlformats-package.relationships+xml"/>
  <Override PartName="/ppt/slideLayouts/_rels/slideLayout53.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54.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55.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56.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57.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58.xml.rels" ContentType="application/vnd.openxmlformats-package.relationships+xml"/>
  <Override PartName="/ppt/slideLayouts/_rels/slideLayout37.xml.rels" ContentType="application/vnd.openxmlformats-package.relationships+xml"/>
  <Override PartName="/ppt/slideLayouts/_rels/slideLayout7.xml.rels" ContentType="application/vnd.openxmlformats-package.relationships+xml"/>
  <Override PartName="/ppt/slideLayouts/_rels/slideLayout59.xml.rels" ContentType="application/vnd.openxmlformats-package.relationships+xml"/>
  <Override PartName="/ppt/slideLayouts/_rels/slideLayout38.xml.rels" ContentType="application/vnd.openxmlformats-package.relationships+xml"/>
  <Override PartName="/ppt/slideLayouts/_rels/slideLayout8.xml.rels" ContentType="application/vnd.openxmlformats-package.relationships+xml"/>
  <Override PartName="/ppt/slideLayouts/_rels/slideLayout39.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40.xml.rels" ContentType="application/vnd.openxmlformats-package.relationships+xml"/>
  <Override PartName="/ppt/slideLayouts/_rels/slideLayout41.xml.rels" ContentType="application/vnd.openxmlformats-package.relationships+xml"/>
  <Override PartName="/ppt/slideLayouts/_rels/slideLayout42.xml.rels" ContentType="application/vnd.openxmlformats-package.relationships+xml"/>
  <Override PartName="/ppt/slideLayouts/_rels/slideLayout43.xml.rels" ContentType="application/vnd.openxmlformats-package.relationships+xml"/>
  <Override PartName="/ppt/slideLayouts/_rels/slideLayout44.xml.rels" ContentType="application/vnd.openxmlformats-package.relationships+xml"/>
  <Override PartName="/ppt/slideLayouts/_rels/slideLayout45.xml.rels" ContentType="application/vnd.openxmlformats-package.relationships+xml"/>
  <Override PartName="/ppt/slideLayouts/_rels/slideLayout46.xml.rels" ContentType="application/vnd.openxmlformats-package.relationships+xml"/>
  <Override PartName="/ppt/slideLayouts/_rels/slideLayout47.xml.rels" ContentType="application/vnd.openxmlformats-package.relationships+xml"/>
  <Override PartName="/ppt/slideLayouts/_rels/slideLayout48.xml.rels" ContentType="application/vnd.openxmlformats-package.relationships+xml"/>
  <Override PartName="/ppt/slideLayouts/_rels/slideLayout49.xml.rels" ContentType="application/vnd.openxmlformats-package.relationships+xml"/>
  <Override PartName="/ppt/slideLayouts/_rels/slideLayout50.xml.rels" ContentType="application/vnd.openxmlformats-package.relationships+xml"/>
  <Override PartName="/ppt/slideLayouts/_rels/slideLayout51.xml.rels" ContentType="application/vnd.openxmlformats-package.relationships+xml"/>
  <Override PartName="/ppt/slideLayouts/_rels/slideLayout52.xml.rels" ContentType="application/vnd.openxmlformats-package.relationships+xml"/>
  <Override PartName="/ppt/slideLayouts/_rels/slideLayout60.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media/image1.png" ContentType="image/png"/>
  <Override PartName="/ppt/media/image2.png" ContentType="image/png"/>
  <Override PartName="/ppt/media/image3.jpeg" ContentType="image/jpeg"/>
  <Override PartName="/ppt/media/image5.png" ContentType="image/png"/>
  <Override PartName="/ppt/media/image4.png" ContentType="image/png"/>
  <Override PartName="/ppt/media/image6.png" ContentType="image/pn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Lst>
  <p:sldSz cx="9144000" cy="51435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6" name="PlaceHolder 2"/>
          <p:cNvSpPr>
            <a:spLocks noGrp="1"/>
          </p:cNvSpPr>
          <p:nvPr>
            <p:ph type="subTitle"/>
          </p:nvPr>
        </p:nvSpPr>
        <p:spPr>
          <a:xfrm>
            <a:off x="457200" y="1203480"/>
            <a:ext cx="8229240" cy="29829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8" name="PlaceHolder 2"/>
          <p:cNvSpPr>
            <a:spLocks noGrp="1"/>
          </p:cNvSpPr>
          <p:nvPr>
            <p:ph type="body"/>
          </p:nvPr>
        </p:nvSpPr>
        <p:spPr>
          <a:xfrm>
            <a:off x="457200" y="1203480"/>
            <a:ext cx="822924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0"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11"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490320" y="4863240"/>
            <a:ext cx="5618520" cy="102873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5"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6"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17"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9"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20"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21" name="PlaceHolder 4"/>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23"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24"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25" name="PlaceHolder 4"/>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27" name="PlaceHolder 2"/>
          <p:cNvSpPr>
            <a:spLocks noGrp="1"/>
          </p:cNvSpPr>
          <p:nvPr>
            <p:ph type="body"/>
          </p:nvPr>
        </p:nvSpPr>
        <p:spPr>
          <a:xfrm>
            <a:off x="457200" y="120348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28" name="PlaceHolder 3"/>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30"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31"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32"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33" name="PlaceHolder 5"/>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35" name="PlaceHolder 2"/>
          <p:cNvSpPr>
            <a:spLocks noGrp="1"/>
          </p:cNvSpPr>
          <p:nvPr>
            <p:ph type="body"/>
          </p:nvPr>
        </p:nvSpPr>
        <p:spPr>
          <a:xfrm>
            <a:off x="45720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36" name="PlaceHolder 3"/>
          <p:cNvSpPr>
            <a:spLocks noGrp="1"/>
          </p:cNvSpPr>
          <p:nvPr>
            <p:ph type="body"/>
          </p:nvPr>
        </p:nvSpPr>
        <p:spPr>
          <a:xfrm>
            <a:off x="323964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37" name="PlaceHolder 4"/>
          <p:cNvSpPr>
            <a:spLocks noGrp="1"/>
          </p:cNvSpPr>
          <p:nvPr>
            <p:ph type="body"/>
          </p:nvPr>
        </p:nvSpPr>
        <p:spPr>
          <a:xfrm>
            <a:off x="602208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38" name="PlaceHolder 5"/>
          <p:cNvSpPr>
            <a:spLocks noGrp="1"/>
          </p:cNvSpPr>
          <p:nvPr>
            <p:ph type="body"/>
          </p:nvPr>
        </p:nvSpPr>
        <p:spPr>
          <a:xfrm>
            <a:off x="45720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39" name="PlaceHolder 6"/>
          <p:cNvSpPr>
            <a:spLocks noGrp="1"/>
          </p:cNvSpPr>
          <p:nvPr>
            <p:ph type="body"/>
          </p:nvPr>
        </p:nvSpPr>
        <p:spPr>
          <a:xfrm>
            <a:off x="323964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40" name="PlaceHolder 7"/>
          <p:cNvSpPr>
            <a:spLocks noGrp="1"/>
          </p:cNvSpPr>
          <p:nvPr>
            <p:ph type="body"/>
          </p:nvPr>
        </p:nvSpPr>
        <p:spPr>
          <a:xfrm>
            <a:off x="602208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5"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46" name="PlaceHolder 2"/>
          <p:cNvSpPr>
            <a:spLocks noGrp="1"/>
          </p:cNvSpPr>
          <p:nvPr>
            <p:ph type="subTitle"/>
          </p:nvPr>
        </p:nvSpPr>
        <p:spPr>
          <a:xfrm>
            <a:off x="457200" y="1203480"/>
            <a:ext cx="8229240" cy="29829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7"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48" name="PlaceHolder 2"/>
          <p:cNvSpPr>
            <a:spLocks noGrp="1"/>
          </p:cNvSpPr>
          <p:nvPr>
            <p:ph type="body"/>
          </p:nvPr>
        </p:nvSpPr>
        <p:spPr>
          <a:xfrm>
            <a:off x="457200" y="1203480"/>
            <a:ext cx="822924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50"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51"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2"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3" name="PlaceHolder 1"/>
          <p:cNvSpPr>
            <a:spLocks noGrp="1"/>
          </p:cNvSpPr>
          <p:nvPr>
            <p:ph type="subTitle"/>
          </p:nvPr>
        </p:nvSpPr>
        <p:spPr>
          <a:xfrm>
            <a:off x="490320" y="4863240"/>
            <a:ext cx="5618520" cy="102873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55"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56"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57"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59"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60"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61" name="PlaceHolder 4"/>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63"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64"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65" name="PlaceHolder 4"/>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67" name="PlaceHolder 2"/>
          <p:cNvSpPr>
            <a:spLocks noGrp="1"/>
          </p:cNvSpPr>
          <p:nvPr>
            <p:ph type="body"/>
          </p:nvPr>
        </p:nvSpPr>
        <p:spPr>
          <a:xfrm>
            <a:off x="457200" y="120348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68" name="PlaceHolder 3"/>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70"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71"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72"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73" name="PlaceHolder 5"/>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75" name="PlaceHolder 2"/>
          <p:cNvSpPr>
            <a:spLocks noGrp="1"/>
          </p:cNvSpPr>
          <p:nvPr>
            <p:ph type="body"/>
          </p:nvPr>
        </p:nvSpPr>
        <p:spPr>
          <a:xfrm>
            <a:off x="45720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76" name="PlaceHolder 3"/>
          <p:cNvSpPr>
            <a:spLocks noGrp="1"/>
          </p:cNvSpPr>
          <p:nvPr>
            <p:ph type="body"/>
          </p:nvPr>
        </p:nvSpPr>
        <p:spPr>
          <a:xfrm>
            <a:off x="323964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77" name="PlaceHolder 4"/>
          <p:cNvSpPr>
            <a:spLocks noGrp="1"/>
          </p:cNvSpPr>
          <p:nvPr>
            <p:ph type="body"/>
          </p:nvPr>
        </p:nvSpPr>
        <p:spPr>
          <a:xfrm>
            <a:off x="602208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78" name="PlaceHolder 5"/>
          <p:cNvSpPr>
            <a:spLocks noGrp="1"/>
          </p:cNvSpPr>
          <p:nvPr>
            <p:ph type="body"/>
          </p:nvPr>
        </p:nvSpPr>
        <p:spPr>
          <a:xfrm>
            <a:off x="45720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79" name="PlaceHolder 6"/>
          <p:cNvSpPr>
            <a:spLocks noGrp="1"/>
          </p:cNvSpPr>
          <p:nvPr>
            <p:ph type="body"/>
          </p:nvPr>
        </p:nvSpPr>
        <p:spPr>
          <a:xfrm>
            <a:off x="323964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80" name="PlaceHolder 7"/>
          <p:cNvSpPr>
            <a:spLocks noGrp="1"/>
          </p:cNvSpPr>
          <p:nvPr>
            <p:ph type="body"/>
          </p:nvPr>
        </p:nvSpPr>
        <p:spPr>
          <a:xfrm>
            <a:off x="602208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4"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85" name="PlaceHolder 2"/>
          <p:cNvSpPr>
            <a:spLocks noGrp="1"/>
          </p:cNvSpPr>
          <p:nvPr>
            <p:ph type="subTitle"/>
          </p:nvPr>
        </p:nvSpPr>
        <p:spPr>
          <a:xfrm>
            <a:off x="457200" y="1203480"/>
            <a:ext cx="8229240" cy="29829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87" name="PlaceHolder 2"/>
          <p:cNvSpPr>
            <a:spLocks noGrp="1"/>
          </p:cNvSpPr>
          <p:nvPr>
            <p:ph type="body"/>
          </p:nvPr>
        </p:nvSpPr>
        <p:spPr>
          <a:xfrm>
            <a:off x="457200" y="1203480"/>
            <a:ext cx="822924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8"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89"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90"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1"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2" name="PlaceHolder 1"/>
          <p:cNvSpPr>
            <a:spLocks noGrp="1"/>
          </p:cNvSpPr>
          <p:nvPr>
            <p:ph type="subTitle"/>
          </p:nvPr>
        </p:nvSpPr>
        <p:spPr>
          <a:xfrm>
            <a:off x="490320" y="4863240"/>
            <a:ext cx="5618520" cy="102873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3"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94"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95"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96"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98"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99"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00" name="PlaceHolder 4"/>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02"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03"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04" name="PlaceHolder 4"/>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06" name="PlaceHolder 2"/>
          <p:cNvSpPr>
            <a:spLocks noGrp="1"/>
          </p:cNvSpPr>
          <p:nvPr>
            <p:ph type="body"/>
          </p:nvPr>
        </p:nvSpPr>
        <p:spPr>
          <a:xfrm>
            <a:off x="457200" y="120348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07" name="PlaceHolder 3"/>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09"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10"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11"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12" name="PlaceHolder 5"/>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14" name="PlaceHolder 2"/>
          <p:cNvSpPr>
            <a:spLocks noGrp="1"/>
          </p:cNvSpPr>
          <p:nvPr>
            <p:ph type="body"/>
          </p:nvPr>
        </p:nvSpPr>
        <p:spPr>
          <a:xfrm>
            <a:off x="45720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15" name="PlaceHolder 3"/>
          <p:cNvSpPr>
            <a:spLocks noGrp="1"/>
          </p:cNvSpPr>
          <p:nvPr>
            <p:ph type="body"/>
          </p:nvPr>
        </p:nvSpPr>
        <p:spPr>
          <a:xfrm>
            <a:off x="323964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16" name="PlaceHolder 4"/>
          <p:cNvSpPr>
            <a:spLocks noGrp="1"/>
          </p:cNvSpPr>
          <p:nvPr>
            <p:ph type="body"/>
          </p:nvPr>
        </p:nvSpPr>
        <p:spPr>
          <a:xfrm>
            <a:off x="602208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17" name="PlaceHolder 5"/>
          <p:cNvSpPr>
            <a:spLocks noGrp="1"/>
          </p:cNvSpPr>
          <p:nvPr>
            <p:ph type="body"/>
          </p:nvPr>
        </p:nvSpPr>
        <p:spPr>
          <a:xfrm>
            <a:off x="45720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18" name="PlaceHolder 6"/>
          <p:cNvSpPr>
            <a:spLocks noGrp="1"/>
          </p:cNvSpPr>
          <p:nvPr>
            <p:ph type="body"/>
          </p:nvPr>
        </p:nvSpPr>
        <p:spPr>
          <a:xfrm>
            <a:off x="323964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19" name="PlaceHolder 7"/>
          <p:cNvSpPr>
            <a:spLocks noGrp="1"/>
          </p:cNvSpPr>
          <p:nvPr>
            <p:ph type="body"/>
          </p:nvPr>
        </p:nvSpPr>
        <p:spPr>
          <a:xfrm>
            <a:off x="602208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25"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26" name="PlaceHolder 2"/>
          <p:cNvSpPr>
            <a:spLocks noGrp="1"/>
          </p:cNvSpPr>
          <p:nvPr>
            <p:ph type="subTitle"/>
          </p:nvPr>
        </p:nvSpPr>
        <p:spPr>
          <a:xfrm>
            <a:off x="457200" y="1203480"/>
            <a:ext cx="8229240" cy="29829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27"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28" name="PlaceHolder 2"/>
          <p:cNvSpPr>
            <a:spLocks noGrp="1"/>
          </p:cNvSpPr>
          <p:nvPr>
            <p:ph type="body"/>
          </p:nvPr>
        </p:nvSpPr>
        <p:spPr>
          <a:xfrm>
            <a:off x="457200" y="1203480"/>
            <a:ext cx="822924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29"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30"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131"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2"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3" name="PlaceHolder 1"/>
          <p:cNvSpPr>
            <a:spLocks noGrp="1"/>
          </p:cNvSpPr>
          <p:nvPr>
            <p:ph type="subTitle"/>
          </p:nvPr>
        </p:nvSpPr>
        <p:spPr>
          <a:xfrm>
            <a:off x="490320" y="4863240"/>
            <a:ext cx="5618520" cy="102873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34"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35"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36"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137"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38"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39"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140"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41" name="PlaceHolder 4"/>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42"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43"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44"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45" name="PlaceHolder 4"/>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46"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47" name="PlaceHolder 2"/>
          <p:cNvSpPr>
            <a:spLocks noGrp="1"/>
          </p:cNvSpPr>
          <p:nvPr>
            <p:ph type="body"/>
          </p:nvPr>
        </p:nvSpPr>
        <p:spPr>
          <a:xfrm>
            <a:off x="457200" y="120348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48" name="PlaceHolder 3"/>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49"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50"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51"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52"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53" name="PlaceHolder 5"/>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54"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55" name="PlaceHolder 2"/>
          <p:cNvSpPr>
            <a:spLocks noGrp="1"/>
          </p:cNvSpPr>
          <p:nvPr>
            <p:ph type="body"/>
          </p:nvPr>
        </p:nvSpPr>
        <p:spPr>
          <a:xfrm>
            <a:off x="45720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56" name="PlaceHolder 3"/>
          <p:cNvSpPr>
            <a:spLocks noGrp="1"/>
          </p:cNvSpPr>
          <p:nvPr>
            <p:ph type="body"/>
          </p:nvPr>
        </p:nvSpPr>
        <p:spPr>
          <a:xfrm>
            <a:off x="323964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57" name="PlaceHolder 4"/>
          <p:cNvSpPr>
            <a:spLocks noGrp="1"/>
          </p:cNvSpPr>
          <p:nvPr>
            <p:ph type="body"/>
          </p:nvPr>
        </p:nvSpPr>
        <p:spPr>
          <a:xfrm>
            <a:off x="602208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58" name="PlaceHolder 5"/>
          <p:cNvSpPr>
            <a:spLocks noGrp="1"/>
          </p:cNvSpPr>
          <p:nvPr>
            <p:ph type="body"/>
          </p:nvPr>
        </p:nvSpPr>
        <p:spPr>
          <a:xfrm>
            <a:off x="45720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59" name="PlaceHolder 6"/>
          <p:cNvSpPr>
            <a:spLocks noGrp="1"/>
          </p:cNvSpPr>
          <p:nvPr>
            <p:ph type="body"/>
          </p:nvPr>
        </p:nvSpPr>
        <p:spPr>
          <a:xfrm>
            <a:off x="323964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60" name="PlaceHolder 7"/>
          <p:cNvSpPr>
            <a:spLocks noGrp="1"/>
          </p:cNvSpPr>
          <p:nvPr>
            <p:ph type="body"/>
          </p:nvPr>
        </p:nvSpPr>
        <p:spPr>
          <a:xfrm>
            <a:off x="602208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64"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65" name="PlaceHolder 2"/>
          <p:cNvSpPr>
            <a:spLocks noGrp="1"/>
          </p:cNvSpPr>
          <p:nvPr>
            <p:ph type="subTitle"/>
          </p:nvPr>
        </p:nvSpPr>
        <p:spPr>
          <a:xfrm>
            <a:off x="457200" y="1203480"/>
            <a:ext cx="8229240" cy="29829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66"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67" name="PlaceHolder 2"/>
          <p:cNvSpPr>
            <a:spLocks noGrp="1"/>
          </p:cNvSpPr>
          <p:nvPr>
            <p:ph type="body"/>
          </p:nvPr>
        </p:nvSpPr>
        <p:spPr>
          <a:xfrm>
            <a:off x="457200" y="1203480"/>
            <a:ext cx="822924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68"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69"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170"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71"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72" name="PlaceHolder 1"/>
          <p:cNvSpPr>
            <a:spLocks noGrp="1"/>
          </p:cNvSpPr>
          <p:nvPr>
            <p:ph type="subTitle"/>
          </p:nvPr>
        </p:nvSpPr>
        <p:spPr>
          <a:xfrm>
            <a:off x="490320" y="4863240"/>
            <a:ext cx="5618520" cy="10287360"/>
          </a:xfrm>
          <a:prstGeom prst="rect">
            <a:avLst/>
          </a:prstGeom>
        </p:spPr>
        <p:txBody>
          <a:bodyPr lIns="0" rIns="0" tIns="0" bIns="0" anchor="ctr">
            <a:noAutofit/>
          </a:bodyPr>
          <a:p>
            <a:pPr algn="ctr"/>
            <a:endParaRPr b="0" lang="es-ES" sz="3200" spc="-1" strike="noStrike">
              <a:latin typeface="Arial"/>
            </a:endParaRP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73"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74"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75" name="PlaceHolder 3"/>
          <p:cNvSpPr>
            <a:spLocks noGrp="1"/>
          </p:cNvSpPr>
          <p:nvPr>
            <p:ph type="body"/>
          </p:nvPr>
        </p:nvSpPr>
        <p:spPr>
          <a:xfrm>
            <a:off x="467424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176"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77"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78" name="PlaceHolder 2"/>
          <p:cNvSpPr>
            <a:spLocks noGrp="1"/>
          </p:cNvSpPr>
          <p:nvPr>
            <p:ph type="body"/>
          </p:nvPr>
        </p:nvSpPr>
        <p:spPr>
          <a:xfrm>
            <a:off x="457200" y="1203480"/>
            <a:ext cx="4015800" cy="2982960"/>
          </a:xfrm>
          <a:prstGeom prst="rect">
            <a:avLst/>
          </a:prstGeom>
        </p:spPr>
        <p:txBody>
          <a:bodyPr lIns="0" rIns="0" tIns="0" bIns="0">
            <a:normAutofit/>
          </a:bodyPr>
          <a:p>
            <a:endParaRPr b="0" lang="es-ES" sz="1400" spc="-1" strike="noStrike">
              <a:solidFill>
                <a:srgbClr val="000000"/>
              </a:solidFill>
              <a:latin typeface="Arial"/>
            </a:endParaRPr>
          </a:p>
        </p:txBody>
      </p:sp>
      <p:sp>
        <p:nvSpPr>
          <p:cNvPr id="179"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80" name="PlaceHolder 4"/>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81"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82"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83"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84" name="PlaceHolder 4"/>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85"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86" name="PlaceHolder 2"/>
          <p:cNvSpPr>
            <a:spLocks noGrp="1"/>
          </p:cNvSpPr>
          <p:nvPr>
            <p:ph type="body"/>
          </p:nvPr>
        </p:nvSpPr>
        <p:spPr>
          <a:xfrm>
            <a:off x="457200" y="120348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87" name="PlaceHolder 3"/>
          <p:cNvSpPr>
            <a:spLocks noGrp="1"/>
          </p:cNvSpPr>
          <p:nvPr>
            <p:ph type="body"/>
          </p:nvPr>
        </p:nvSpPr>
        <p:spPr>
          <a:xfrm>
            <a:off x="457200" y="2761920"/>
            <a:ext cx="822924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88"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89" name="PlaceHolder 2"/>
          <p:cNvSpPr>
            <a:spLocks noGrp="1"/>
          </p:cNvSpPr>
          <p:nvPr>
            <p:ph type="body"/>
          </p:nvPr>
        </p:nvSpPr>
        <p:spPr>
          <a:xfrm>
            <a:off x="45720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90" name="PlaceHolder 3"/>
          <p:cNvSpPr>
            <a:spLocks noGrp="1"/>
          </p:cNvSpPr>
          <p:nvPr>
            <p:ph type="body"/>
          </p:nvPr>
        </p:nvSpPr>
        <p:spPr>
          <a:xfrm>
            <a:off x="4674240" y="120348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91" name="PlaceHolder 4"/>
          <p:cNvSpPr>
            <a:spLocks noGrp="1"/>
          </p:cNvSpPr>
          <p:nvPr>
            <p:ph type="body"/>
          </p:nvPr>
        </p:nvSpPr>
        <p:spPr>
          <a:xfrm>
            <a:off x="45720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92" name="PlaceHolder 5"/>
          <p:cNvSpPr>
            <a:spLocks noGrp="1"/>
          </p:cNvSpPr>
          <p:nvPr>
            <p:ph type="body"/>
          </p:nvPr>
        </p:nvSpPr>
        <p:spPr>
          <a:xfrm>
            <a:off x="4674240" y="2761920"/>
            <a:ext cx="40158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93" name="PlaceHolder 1"/>
          <p:cNvSpPr>
            <a:spLocks noGrp="1"/>
          </p:cNvSpPr>
          <p:nvPr>
            <p:ph type="title"/>
          </p:nvPr>
        </p:nvSpPr>
        <p:spPr>
          <a:xfrm>
            <a:off x="490320" y="526320"/>
            <a:ext cx="5618520" cy="4090320"/>
          </a:xfrm>
          <a:prstGeom prst="rect">
            <a:avLst/>
          </a:prstGeom>
        </p:spPr>
        <p:txBody>
          <a:bodyPr lIns="0" rIns="0" tIns="0" bIns="0" anchor="ctr">
            <a:noAutofit/>
          </a:bodyPr>
          <a:p>
            <a:endParaRPr b="0" lang="es-ES" sz="1400" spc="-1" strike="noStrike">
              <a:solidFill>
                <a:srgbClr val="000000"/>
              </a:solidFill>
              <a:latin typeface="Arial"/>
            </a:endParaRPr>
          </a:p>
        </p:txBody>
      </p:sp>
      <p:sp>
        <p:nvSpPr>
          <p:cNvPr id="194" name="PlaceHolder 2"/>
          <p:cNvSpPr>
            <a:spLocks noGrp="1"/>
          </p:cNvSpPr>
          <p:nvPr>
            <p:ph type="body"/>
          </p:nvPr>
        </p:nvSpPr>
        <p:spPr>
          <a:xfrm>
            <a:off x="45720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95" name="PlaceHolder 3"/>
          <p:cNvSpPr>
            <a:spLocks noGrp="1"/>
          </p:cNvSpPr>
          <p:nvPr>
            <p:ph type="body"/>
          </p:nvPr>
        </p:nvSpPr>
        <p:spPr>
          <a:xfrm>
            <a:off x="323964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96" name="PlaceHolder 4"/>
          <p:cNvSpPr>
            <a:spLocks noGrp="1"/>
          </p:cNvSpPr>
          <p:nvPr>
            <p:ph type="body"/>
          </p:nvPr>
        </p:nvSpPr>
        <p:spPr>
          <a:xfrm>
            <a:off x="6022080" y="120348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97" name="PlaceHolder 5"/>
          <p:cNvSpPr>
            <a:spLocks noGrp="1"/>
          </p:cNvSpPr>
          <p:nvPr>
            <p:ph type="body"/>
          </p:nvPr>
        </p:nvSpPr>
        <p:spPr>
          <a:xfrm>
            <a:off x="45720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98" name="PlaceHolder 6"/>
          <p:cNvSpPr>
            <a:spLocks noGrp="1"/>
          </p:cNvSpPr>
          <p:nvPr>
            <p:ph type="body"/>
          </p:nvPr>
        </p:nvSpPr>
        <p:spPr>
          <a:xfrm>
            <a:off x="323964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
        <p:nvSpPr>
          <p:cNvPr id="199" name="PlaceHolder 7"/>
          <p:cNvSpPr>
            <a:spLocks noGrp="1"/>
          </p:cNvSpPr>
          <p:nvPr>
            <p:ph type="body"/>
          </p:nvPr>
        </p:nvSpPr>
        <p:spPr>
          <a:xfrm>
            <a:off x="6022080" y="2761920"/>
            <a:ext cx="2649600" cy="1422720"/>
          </a:xfrm>
          <a:prstGeom prst="rect">
            <a:avLst/>
          </a:prstGeom>
        </p:spPr>
        <p:txBody>
          <a:bodyPr lIns="0" rIns="0" tIns="0" bIns="0">
            <a:normAutofit/>
          </a:bodyPr>
          <a:p>
            <a:endParaRPr b="0" lang="es-ES" sz="14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 Id="rId11" Type="http://schemas.openxmlformats.org/officeDocument/2006/relationships/slideLayout" Target="../slideLayouts/slideLayout46.xml"/><Relationship Id="rId12" Type="http://schemas.openxmlformats.org/officeDocument/2006/relationships/slideLayout" Target="../slideLayouts/slideLayout47.xml"/><Relationship Id="rId13"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 Id="rId9" Type="http://schemas.openxmlformats.org/officeDocument/2006/relationships/slideLayout" Target="../slideLayouts/slideLayout56.xml"/><Relationship Id="rId10" Type="http://schemas.openxmlformats.org/officeDocument/2006/relationships/slideLayout" Target="../slideLayouts/slideLayout57.xml"/><Relationship Id="rId11" Type="http://schemas.openxmlformats.org/officeDocument/2006/relationships/slideLayout" Target="../slideLayouts/slideLayout58.xml"/><Relationship Id="rId12" Type="http://schemas.openxmlformats.org/officeDocument/2006/relationships/slideLayout" Target="../slideLayouts/slideLayout59.xml"/><Relationship Id="rId13" Type="http://schemas.openxmlformats.org/officeDocument/2006/relationships/slideLayout" Target="../slideLayouts/slideLayout60.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8e71c"/>
        </a:solidFill>
      </p:bgPr>
    </p:bg>
    <p:spTree>
      <p:nvGrpSpPr>
        <p:cNvPr id="1" name=""/>
        <p:cNvGrpSpPr/>
        <p:nvPr/>
      </p:nvGrpSpPr>
      <p:grpSpPr>
        <a:xfrm>
          <a:off x="0" y="0"/>
          <a:ext cx="0" cy="0"/>
          <a:chOff x="0" y="0"/>
          <a:chExt cx="0" cy="0"/>
        </a:xfrm>
      </p:grpSpPr>
      <p:sp>
        <p:nvSpPr>
          <p:cNvPr id="0" name="CustomShape 1"/>
          <p:cNvSpPr/>
          <p:nvPr/>
        </p:nvSpPr>
        <p:spPr>
          <a:xfrm>
            <a:off x="4286160" y="0"/>
            <a:ext cx="72000" cy="5143320"/>
          </a:xfrm>
          <a:prstGeom prst="rect">
            <a:avLst/>
          </a:prstGeom>
          <a:solidFill>
            <a:schemeClr val="dk2"/>
          </a:solidFill>
          <a:ln w="0">
            <a:noFill/>
          </a:ln>
        </p:spPr>
        <p:style>
          <a:lnRef idx="0"/>
          <a:fillRef idx="0"/>
          <a:effectRef idx="0"/>
          <a:fontRef idx="minor"/>
        </p:style>
      </p:sp>
      <p:sp>
        <p:nvSpPr>
          <p:cNvPr id="1" name="CustomShape 2"/>
          <p:cNvSpPr/>
          <p:nvPr/>
        </p:nvSpPr>
        <p:spPr>
          <a:xfrm>
            <a:off x="4358520" y="0"/>
            <a:ext cx="3852720" cy="5143320"/>
          </a:xfrm>
          <a:prstGeom prst="rect">
            <a:avLst/>
          </a:prstGeom>
          <a:solidFill>
            <a:schemeClr val="accent4"/>
          </a:solidFill>
          <a:ln w="0">
            <a:noFill/>
          </a:ln>
        </p:spPr>
        <p:style>
          <a:lnRef idx="0"/>
          <a:fillRef idx="0"/>
          <a:effectRef idx="0"/>
          <a:fontRef idx="minor"/>
        </p:style>
      </p:sp>
      <p:sp>
        <p:nvSpPr>
          <p:cNvPr id="2" name="PlaceHolder 3"/>
          <p:cNvSpPr>
            <a:spLocks noGrp="1"/>
          </p:cNvSpPr>
          <p:nvPr>
            <p:ph type="title"/>
          </p:nvPr>
        </p:nvSpPr>
        <p:spPr>
          <a:xfrm>
            <a:off x="344160" y="1404000"/>
            <a:ext cx="8455320" cy="2146320"/>
          </a:xfrm>
          <a:prstGeom prst="rect">
            <a:avLst/>
          </a:prstGeom>
        </p:spPr>
        <p:txBody>
          <a:bodyPr tIns="91440" bIns="91440" anchor="ctr">
            <a:normAutofit fontScale="55000"/>
          </a:bodyPr>
          <a:p>
            <a:pPr algn="ctr"/>
            <a:r>
              <a:rPr b="0" lang="es-ES" sz="6800" spc="-1" strike="noStrike">
                <a:solidFill>
                  <a:srgbClr val="000000"/>
                </a:solidFill>
                <a:latin typeface="Arial"/>
              </a:rPr>
              <a:t>Pulse para editar el formato del texto de título</a:t>
            </a:r>
            <a:endParaRPr b="0" lang="es-ES" sz="6800" spc="-1" strike="noStrike">
              <a:solidFill>
                <a:srgbClr val="000000"/>
              </a:solidFill>
              <a:latin typeface="Arial"/>
            </a:endParaRPr>
          </a:p>
        </p:txBody>
      </p:sp>
      <p:sp>
        <p:nvSpPr>
          <p:cNvPr id="3" name="PlaceHolder 4"/>
          <p:cNvSpPr>
            <a:spLocks noGrp="1"/>
          </p:cNvSpPr>
          <p:nvPr>
            <p:ph type="sldNum"/>
          </p:nvPr>
        </p:nvSpPr>
        <p:spPr>
          <a:xfrm>
            <a:off x="8498160" y="4688640"/>
            <a:ext cx="548280" cy="393120"/>
          </a:xfrm>
          <a:prstGeom prst="rect">
            <a:avLst/>
          </a:prstGeom>
        </p:spPr>
        <p:txBody>
          <a:bodyPr tIns="91440" bIns="91440" anchor="ctr">
            <a:normAutofit/>
          </a:bodyPr>
          <a:p>
            <a:pPr algn="r">
              <a:lnSpc>
                <a:spcPct val="100000"/>
              </a:lnSpc>
              <a:tabLst>
                <a:tab algn="l" pos="0"/>
              </a:tabLst>
            </a:pPr>
            <a:fld id="{6C40CAE4-3148-4528-AD68-F1D56C53F61D}" type="slidenum">
              <a:rPr b="0" lang="es" sz="1000" spc="-1" strike="noStrike">
                <a:solidFill>
                  <a:srgbClr val="000000"/>
                </a:solidFill>
                <a:latin typeface="Playfair Display"/>
                <a:ea typeface="Playfair Display"/>
              </a:rPr>
              <a:t>&lt;número&gt;</a:t>
            </a:fld>
            <a:endParaRPr b="0" lang="es-ES" sz="1000" spc="-1" strike="noStrike">
              <a:latin typeface="Times New Roman"/>
            </a:endParaRPr>
          </a:p>
        </p:txBody>
      </p:sp>
      <p:sp>
        <p:nvSpPr>
          <p:cNvPr id="4" name="PlaceHolder 5"/>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s-ES" sz="1400" spc="-1" strike="noStrike">
                <a:solidFill>
                  <a:srgbClr val="000000"/>
                </a:solidFill>
                <a:latin typeface="Arial"/>
              </a:rPr>
              <a:t>Pulse para editar el formato de texto del esquema</a:t>
            </a:r>
            <a:endParaRPr b="0" lang="es-ES"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s-ES" sz="1400" spc="-1" strike="noStrike">
                <a:solidFill>
                  <a:srgbClr val="000000"/>
                </a:solidFill>
                <a:latin typeface="Arial"/>
              </a:rPr>
              <a:t>Segundo nivel del esquema</a:t>
            </a:r>
            <a:endParaRPr b="0" lang="es-ES"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s-ES" sz="1400" spc="-1" strike="noStrike">
                <a:solidFill>
                  <a:srgbClr val="000000"/>
                </a:solidFill>
                <a:latin typeface="Arial"/>
              </a:rPr>
              <a:t>Tercer nivel del esquema</a:t>
            </a:r>
            <a:endParaRPr b="0" lang="es-ES"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s-ES" sz="1400" spc="-1" strike="noStrike">
                <a:solidFill>
                  <a:srgbClr val="000000"/>
                </a:solidFill>
                <a:latin typeface="Arial"/>
              </a:rPr>
              <a:t>Cuarto nivel del esquema</a:t>
            </a:r>
            <a:endParaRPr b="0" lang="es-ES"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s-ES" sz="2000" spc="-1" strike="noStrike">
                <a:solidFill>
                  <a:srgbClr val="000000"/>
                </a:solidFill>
                <a:latin typeface="Arial"/>
              </a:rPr>
              <a:t>Quinto nivel del esquema</a:t>
            </a:r>
            <a:endParaRPr b="0" lang="es-ES"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s-ES" sz="2000" spc="-1" strike="noStrike">
                <a:solidFill>
                  <a:srgbClr val="000000"/>
                </a:solidFill>
                <a:latin typeface="Arial"/>
              </a:rPr>
              <a:t>Sexto nivel del esquema</a:t>
            </a:r>
            <a:endParaRPr b="0" lang="es-ES"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s-ES" sz="2000" spc="-1" strike="noStrike">
                <a:solidFill>
                  <a:srgbClr val="000000"/>
                </a:solidFill>
                <a:latin typeface="Arial"/>
              </a:rPr>
              <a:t>Séptimo nivel del esquema</a:t>
            </a:r>
            <a:endParaRPr b="0" lang="es-ES"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1afd1"/>
        </a:solidFill>
      </p:bgPr>
    </p:bg>
    <p:spTree>
      <p:nvGrpSpPr>
        <p:cNvPr id="1" name=""/>
        <p:cNvGrpSpPr/>
        <p:nvPr/>
      </p:nvGrpSpPr>
      <p:grpSpPr>
        <a:xfrm>
          <a:off x="0" y="0"/>
          <a:ext cx="0" cy="0"/>
          <a:chOff x="0" y="0"/>
          <a:chExt cx="0" cy="0"/>
        </a:xfrm>
      </p:grpSpPr>
      <p:sp>
        <p:nvSpPr>
          <p:cNvPr id="41" name="CustomShape 1"/>
          <p:cNvSpPr/>
          <p:nvPr/>
        </p:nvSpPr>
        <p:spPr>
          <a:xfrm rot="5400000">
            <a:off x="4551120" y="-498600"/>
            <a:ext cx="42120" cy="8455320"/>
          </a:xfrm>
          <a:prstGeom prst="rect">
            <a:avLst/>
          </a:prstGeom>
          <a:solidFill>
            <a:schemeClr val="dk2"/>
          </a:solidFill>
          <a:ln w="0">
            <a:noFill/>
          </a:ln>
        </p:spPr>
        <p:style>
          <a:lnRef idx="0"/>
          <a:fillRef idx="0"/>
          <a:effectRef idx="0"/>
          <a:fontRef idx="minor"/>
        </p:style>
      </p:sp>
      <p:sp>
        <p:nvSpPr>
          <p:cNvPr id="42" name="PlaceHolder 2"/>
          <p:cNvSpPr>
            <a:spLocks noGrp="1"/>
          </p:cNvSpPr>
          <p:nvPr>
            <p:ph type="title"/>
          </p:nvPr>
        </p:nvSpPr>
        <p:spPr>
          <a:xfrm>
            <a:off x="344160" y="1404000"/>
            <a:ext cx="8455320" cy="2146320"/>
          </a:xfrm>
          <a:prstGeom prst="rect">
            <a:avLst/>
          </a:prstGeom>
        </p:spPr>
        <p:txBody>
          <a:bodyPr tIns="91440" bIns="91440" anchor="ctr">
            <a:normAutofit/>
          </a:bodyPr>
          <a:p>
            <a:pPr algn="ctr"/>
            <a:r>
              <a:rPr b="0" lang="es-ES" sz="4800" spc="-1" strike="noStrike">
                <a:solidFill>
                  <a:srgbClr val="000000"/>
                </a:solidFill>
                <a:latin typeface="Arial"/>
              </a:rPr>
              <a:t>Pulse para editar el formato del texto de título</a:t>
            </a:r>
            <a:endParaRPr b="0" lang="es-ES" sz="4800" spc="-1" strike="noStrike">
              <a:solidFill>
                <a:srgbClr val="000000"/>
              </a:solidFill>
              <a:latin typeface="Arial"/>
            </a:endParaRPr>
          </a:p>
        </p:txBody>
      </p:sp>
      <p:sp>
        <p:nvSpPr>
          <p:cNvPr id="43" name="PlaceHolder 3"/>
          <p:cNvSpPr>
            <a:spLocks noGrp="1"/>
          </p:cNvSpPr>
          <p:nvPr>
            <p:ph type="sldNum"/>
          </p:nvPr>
        </p:nvSpPr>
        <p:spPr>
          <a:xfrm>
            <a:off x="8498160" y="4688640"/>
            <a:ext cx="548280" cy="393120"/>
          </a:xfrm>
          <a:prstGeom prst="rect">
            <a:avLst/>
          </a:prstGeom>
        </p:spPr>
        <p:txBody>
          <a:bodyPr tIns="91440" bIns="91440" anchor="ctr">
            <a:normAutofit/>
          </a:bodyPr>
          <a:p>
            <a:pPr algn="r">
              <a:lnSpc>
                <a:spcPct val="100000"/>
              </a:lnSpc>
              <a:tabLst>
                <a:tab algn="l" pos="0"/>
              </a:tabLst>
            </a:pPr>
            <a:fld id="{81F323BE-DA74-4117-9A62-17ACD87C5D38}" type="slidenum">
              <a:rPr b="0" lang="es" sz="1000" spc="-1" strike="noStrike">
                <a:solidFill>
                  <a:srgbClr val="ffffff"/>
                </a:solidFill>
                <a:latin typeface="Playfair Display"/>
                <a:ea typeface="Playfair Display"/>
              </a:rPr>
              <a:t>&lt;número&gt;</a:t>
            </a:fld>
            <a:endParaRPr b="0" lang="es-ES" sz="1000" spc="-1" strike="noStrike">
              <a:latin typeface="Times New Roman"/>
            </a:endParaRPr>
          </a:p>
        </p:txBody>
      </p:sp>
      <p:sp>
        <p:nvSpPr>
          <p:cNvPr id="44" name="PlaceHolder 4"/>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s-ES" sz="1400" spc="-1" strike="noStrike">
                <a:solidFill>
                  <a:srgbClr val="000000"/>
                </a:solidFill>
                <a:latin typeface="Arial"/>
              </a:rPr>
              <a:t>Pulse para editar el formato de texto del esquema</a:t>
            </a:r>
            <a:endParaRPr b="0" lang="es-ES"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s-ES" sz="1400" spc="-1" strike="noStrike">
                <a:solidFill>
                  <a:srgbClr val="000000"/>
                </a:solidFill>
                <a:latin typeface="Arial"/>
              </a:rPr>
              <a:t>Segundo nivel del esquema</a:t>
            </a:r>
            <a:endParaRPr b="0" lang="es-ES"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s-ES" sz="1400" spc="-1" strike="noStrike">
                <a:solidFill>
                  <a:srgbClr val="000000"/>
                </a:solidFill>
                <a:latin typeface="Arial"/>
              </a:rPr>
              <a:t>Tercer nivel del esquema</a:t>
            </a:r>
            <a:endParaRPr b="0" lang="es-ES"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s-ES" sz="1400" spc="-1" strike="noStrike">
                <a:solidFill>
                  <a:srgbClr val="000000"/>
                </a:solidFill>
                <a:latin typeface="Arial"/>
              </a:rPr>
              <a:t>Cuarto nivel del esquema</a:t>
            </a:r>
            <a:endParaRPr b="0" lang="es-ES"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s-ES" sz="2000" spc="-1" strike="noStrike">
                <a:solidFill>
                  <a:srgbClr val="000000"/>
                </a:solidFill>
                <a:latin typeface="Arial"/>
              </a:rPr>
              <a:t>Quinto nivel del esquema</a:t>
            </a:r>
            <a:endParaRPr b="0" lang="es-ES"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s-ES" sz="2000" spc="-1" strike="noStrike">
                <a:solidFill>
                  <a:srgbClr val="000000"/>
                </a:solidFill>
                <a:latin typeface="Arial"/>
              </a:rPr>
              <a:t>Sexto nivel del esquema</a:t>
            </a:r>
            <a:endParaRPr b="0" lang="es-ES"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s-ES" sz="2000" spc="-1" strike="noStrike">
                <a:solidFill>
                  <a:srgbClr val="000000"/>
                </a:solidFill>
                <a:latin typeface="Arial"/>
              </a:rPr>
              <a:t>Séptimo nivel del esquema</a:t>
            </a:r>
            <a:endParaRPr b="0" lang="es-ES"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1" name="PlaceHolder 1"/>
          <p:cNvSpPr>
            <a:spLocks noGrp="1"/>
          </p:cNvSpPr>
          <p:nvPr>
            <p:ph type="title"/>
          </p:nvPr>
        </p:nvSpPr>
        <p:spPr>
          <a:xfrm>
            <a:off x="311760" y="444960"/>
            <a:ext cx="8520120" cy="572400"/>
          </a:xfrm>
          <a:prstGeom prst="rect">
            <a:avLst/>
          </a:prstGeom>
        </p:spPr>
        <p:txBody>
          <a:bodyPr tIns="91440" bIns="91440">
            <a:normAutofit fontScale="86000"/>
          </a:bodyPr>
          <a:p>
            <a:pPr algn="ctr"/>
            <a:r>
              <a:rPr b="0" lang="es-ES" sz="3000" spc="-1" strike="noStrike">
                <a:solidFill>
                  <a:srgbClr val="000000"/>
                </a:solidFill>
                <a:latin typeface="Arial"/>
              </a:rPr>
              <a:t>Pulse para editar el formato del texto de título</a:t>
            </a:r>
            <a:endParaRPr b="0" lang="es-ES" sz="3000" spc="-1" strike="noStrike">
              <a:solidFill>
                <a:srgbClr val="000000"/>
              </a:solidFill>
              <a:latin typeface="Arial"/>
            </a:endParaRPr>
          </a:p>
        </p:txBody>
      </p:sp>
      <p:sp>
        <p:nvSpPr>
          <p:cNvPr id="82" name="PlaceHolder 2"/>
          <p:cNvSpPr>
            <a:spLocks noGrp="1"/>
          </p:cNvSpPr>
          <p:nvPr>
            <p:ph type="body"/>
          </p:nvPr>
        </p:nvSpPr>
        <p:spPr>
          <a:xfrm>
            <a:off x="311760" y="1234080"/>
            <a:ext cx="8520120" cy="3334320"/>
          </a:xfrm>
          <a:prstGeom prst="rect">
            <a:avLst/>
          </a:prstGeom>
        </p:spPr>
        <p:txBody>
          <a:bodyPr tIns="91440" bIns="91440">
            <a:normAutofit/>
          </a:bodyPr>
          <a:p>
            <a:pPr marL="432000" indent="-324000" algn="ctr">
              <a:spcBef>
                <a:spcPts val="1417"/>
              </a:spcBef>
              <a:buClr>
                <a:srgbClr val="000000"/>
              </a:buClr>
              <a:buSzPct val="45000"/>
              <a:buFont typeface="Wingdings" charset="2"/>
              <a:buChar char=""/>
            </a:pPr>
            <a:r>
              <a:rPr b="0" lang="es-ES" sz="1800" spc="-1" strike="noStrike">
                <a:solidFill>
                  <a:srgbClr val="000000"/>
                </a:solidFill>
                <a:latin typeface="Arial"/>
              </a:rPr>
              <a:t>Pulse para editar el formato de texto del esquema</a:t>
            </a:r>
            <a:endParaRPr b="0" lang="es-ES" sz="1800" spc="-1" strike="noStrike">
              <a:solidFill>
                <a:srgbClr val="000000"/>
              </a:solidFill>
              <a:latin typeface="Arial"/>
            </a:endParaRPr>
          </a:p>
          <a:p>
            <a:pPr lvl="1" marL="864000" indent="-324000" algn="ctr">
              <a:spcBef>
                <a:spcPts val="1134"/>
              </a:spcBef>
              <a:buClr>
                <a:srgbClr val="000000"/>
              </a:buClr>
              <a:buSzPct val="75000"/>
              <a:buFont typeface="Symbol" charset="2"/>
              <a:buChar char=""/>
            </a:pPr>
            <a:r>
              <a:rPr b="0" lang="es-ES" sz="1800" spc="-1" strike="noStrike">
                <a:solidFill>
                  <a:srgbClr val="000000"/>
                </a:solidFill>
                <a:latin typeface="Arial"/>
              </a:rPr>
              <a:t>Segundo nivel del esquema</a:t>
            </a:r>
            <a:endParaRPr b="0" lang="es-ES" sz="1800" spc="-1" strike="noStrike">
              <a:solidFill>
                <a:srgbClr val="000000"/>
              </a:solidFill>
              <a:latin typeface="Arial"/>
            </a:endParaRPr>
          </a:p>
          <a:p>
            <a:pPr lvl="2" marL="1296000" indent="-288000" algn="ctr">
              <a:spcBef>
                <a:spcPts val="850"/>
              </a:spcBef>
              <a:buClr>
                <a:srgbClr val="000000"/>
              </a:buClr>
              <a:buSzPct val="45000"/>
              <a:buFont typeface="Wingdings" charset="2"/>
              <a:buChar char=""/>
            </a:pPr>
            <a:r>
              <a:rPr b="0" lang="es-ES" sz="1800" spc="-1" strike="noStrike">
                <a:solidFill>
                  <a:srgbClr val="000000"/>
                </a:solidFill>
                <a:latin typeface="Arial"/>
              </a:rPr>
              <a:t>Tercer nivel del esquema</a:t>
            </a:r>
            <a:endParaRPr b="0" lang="es-ES" sz="1800" spc="-1" strike="noStrike">
              <a:solidFill>
                <a:srgbClr val="000000"/>
              </a:solidFill>
              <a:latin typeface="Arial"/>
            </a:endParaRPr>
          </a:p>
          <a:p>
            <a:pPr lvl="3" marL="1728000" indent="-216000" algn="ctr">
              <a:spcBef>
                <a:spcPts val="567"/>
              </a:spcBef>
              <a:buClr>
                <a:srgbClr val="000000"/>
              </a:buClr>
              <a:buSzPct val="75000"/>
              <a:buFont typeface="Symbol" charset="2"/>
              <a:buChar char=""/>
            </a:pPr>
            <a:r>
              <a:rPr b="0" lang="es-ES" sz="1800" spc="-1" strike="noStrike">
                <a:solidFill>
                  <a:srgbClr val="000000"/>
                </a:solidFill>
                <a:latin typeface="Arial"/>
              </a:rPr>
              <a:t>Cuarto nivel del esquema</a:t>
            </a:r>
            <a:endParaRPr b="0" lang="es-ES" sz="1800" spc="-1" strike="noStrike">
              <a:solidFill>
                <a:srgbClr val="000000"/>
              </a:solidFill>
              <a:latin typeface="Arial"/>
            </a:endParaRPr>
          </a:p>
          <a:p>
            <a:pPr lvl="4" marL="2160000" indent="-216000" algn="ctr">
              <a:spcBef>
                <a:spcPts val="283"/>
              </a:spcBef>
              <a:buClr>
                <a:srgbClr val="000000"/>
              </a:buClr>
              <a:buSzPct val="45000"/>
              <a:buFont typeface="Wingdings" charset="2"/>
              <a:buChar char=""/>
            </a:pPr>
            <a:r>
              <a:rPr b="0" lang="es-ES" sz="1800" spc="-1" strike="noStrike">
                <a:solidFill>
                  <a:srgbClr val="000000"/>
                </a:solidFill>
                <a:latin typeface="Arial"/>
              </a:rPr>
              <a:t>Quinto nivel del esquema</a:t>
            </a:r>
            <a:endParaRPr b="0" lang="es-ES" sz="1800" spc="-1" strike="noStrike">
              <a:solidFill>
                <a:srgbClr val="000000"/>
              </a:solidFill>
              <a:latin typeface="Arial"/>
            </a:endParaRPr>
          </a:p>
          <a:p>
            <a:pPr lvl="5" marL="2592000" indent="-216000" algn="ctr">
              <a:spcBef>
                <a:spcPts val="283"/>
              </a:spcBef>
              <a:buClr>
                <a:srgbClr val="000000"/>
              </a:buClr>
              <a:buSzPct val="45000"/>
              <a:buFont typeface="Wingdings" charset="2"/>
              <a:buChar char=""/>
            </a:pPr>
            <a:r>
              <a:rPr b="0" lang="es-ES" sz="1800" spc="-1" strike="noStrike">
                <a:solidFill>
                  <a:srgbClr val="000000"/>
                </a:solidFill>
                <a:latin typeface="Arial"/>
              </a:rPr>
              <a:t>Sexto nivel del esquema</a:t>
            </a:r>
            <a:endParaRPr b="0" lang="es-ES" sz="1800" spc="-1" strike="noStrike">
              <a:solidFill>
                <a:srgbClr val="000000"/>
              </a:solidFill>
              <a:latin typeface="Arial"/>
            </a:endParaRPr>
          </a:p>
          <a:p>
            <a:pPr lvl="6" marL="3024000" indent="-216000" algn="ctr">
              <a:spcBef>
                <a:spcPts val="283"/>
              </a:spcBef>
              <a:buClr>
                <a:srgbClr val="000000"/>
              </a:buClr>
              <a:buSzPct val="45000"/>
              <a:buFont typeface="Wingdings" charset="2"/>
              <a:buChar char=""/>
            </a:pPr>
            <a:r>
              <a:rPr b="0" lang="es-ES" sz="1800" spc="-1" strike="noStrike">
                <a:solidFill>
                  <a:srgbClr val="000000"/>
                </a:solidFill>
                <a:latin typeface="Arial"/>
              </a:rPr>
              <a:t>Séptimo nivel del esquema</a:t>
            </a:r>
            <a:endParaRPr b="0" lang="es-ES" sz="1800" spc="-1" strike="noStrike">
              <a:solidFill>
                <a:srgbClr val="000000"/>
              </a:solidFill>
              <a:latin typeface="Arial"/>
            </a:endParaRPr>
          </a:p>
        </p:txBody>
      </p:sp>
      <p:sp>
        <p:nvSpPr>
          <p:cNvPr id="83" name="PlaceHolder 3"/>
          <p:cNvSpPr>
            <a:spLocks noGrp="1"/>
          </p:cNvSpPr>
          <p:nvPr>
            <p:ph type="sldNum"/>
          </p:nvPr>
        </p:nvSpPr>
        <p:spPr>
          <a:xfrm>
            <a:off x="8498160" y="4688640"/>
            <a:ext cx="548280" cy="393120"/>
          </a:xfrm>
          <a:prstGeom prst="rect">
            <a:avLst/>
          </a:prstGeom>
        </p:spPr>
        <p:txBody>
          <a:bodyPr tIns="91440" bIns="91440" anchor="ctr">
            <a:normAutofit/>
          </a:bodyPr>
          <a:p>
            <a:pPr algn="r">
              <a:lnSpc>
                <a:spcPct val="100000"/>
              </a:lnSpc>
              <a:tabLst>
                <a:tab algn="l" pos="0"/>
              </a:tabLst>
            </a:pPr>
            <a:fld id="{887ECA24-566D-4474-98F9-FE448831C306}" type="slidenum">
              <a:rPr b="0" lang="es" sz="1000" spc="-1" strike="noStrike">
                <a:solidFill>
                  <a:srgbClr val="000000"/>
                </a:solidFill>
                <a:latin typeface="Playfair Display"/>
                <a:ea typeface="Playfair Display"/>
              </a:rPr>
              <a:t>&lt;número&gt;</a:t>
            </a:fld>
            <a:endParaRPr b="0" lang="es-ES" sz="10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20" name="CustomShape 1"/>
          <p:cNvSpPr/>
          <p:nvPr/>
        </p:nvSpPr>
        <p:spPr>
          <a:xfrm>
            <a:off x="4572000" y="0"/>
            <a:ext cx="4571640" cy="5143320"/>
          </a:xfrm>
          <a:prstGeom prst="rect">
            <a:avLst/>
          </a:prstGeom>
          <a:solidFill>
            <a:schemeClr val="dk1"/>
          </a:solidFill>
          <a:ln w="0">
            <a:noFill/>
          </a:ln>
        </p:spPr>
        <p:style>
          <a:lnRef idx="0"/>
          <a:fillRef idx="0"/>
          <a:effectRef idx="0"/>
          <a:fontRef idx="minor"/>
        </p:style>
      </p:sp>
      <p:sp>
        <p:nvSpPr>
          <p:cNvPr id="121" name="CustomShape 2"/>
          <p:cNvSpPr/>
          <p:nvPr/>
        </p:nvSpPr>
        <p:spPr>
          <a:xfrm>
            <a:off x="5029560" y="4495680"/>
            <a:ext cx="468000" cy="360"/>
          </a:xfrm>
          <a:custGeom>
            <a:avLst/>
            <a:gdLst/>
            <a:ahLst/>
            <a:rect l="l" t="t" r="r" b="b"/>
            <a:pathLst>
              <a:path w="21600" h="21600">
                <a:moveTo>
                  <a:pt x="0" y="0"/>
                </a:moveTo>
                <a:lnTo>
                  <a:pt x="21600" y="21600"/>
                </a:lnTo>
              </a:path>
            </a:pathLst>
          </a:custGeom>
          <a:noFill/>
          <a:ln w="19050">
            <a:solidFill>
              <a:schemeClr val="dk2"/>
            </a:solidFill>
            <a:round/>
          </a:ln>
        </p:spPr>
        <p:style>
          <a:lnRef idx="0"/>
          <a:fillRef idx="0"/>
          <a:effectRef idx="0"/>
          <a:fontRef idx="minor"/>
        </p:style>
      </p:sp>
      <p:sp>
        <p:nvSpPr>
          <p:cNvPr id="122" name="PlaceHolder 3"/>
          <p:cNvSpPr>
            <a:spLocks noGrp="1"/>
          </p:cNvSpPr>
          <p:nvPr>
            <p:ph type="title"/>
          </p:nvPr>
        </p:nvSpPr>
        <p:spPr>
          <a:xfrm>
            <a:off x="265680" y="1081800"/>
            <a:ext cx="4044960" cy="1785960"/>
          </a:xfrm>
          <a:prstGeom prst="rect">
            <a:avLst/>
          </a:prstGeom>
        </p:spPr>
        <p:txBody>
          <a:bodyPr tIns="91440" bIns="91440" anchor="b">
            <a:normAutofit fontScale="54000"/>
          </a:bodyPr>
          <a:p>
            <a:pPr algn="ctr"/>
            <a:r>
              <a:rPr b="0" lang="es-ES" sz="4200" spc="-1" strike="noStrike">
                <a:solidFill>
                  <a:srgbClr val="000000"/>
                </a:solidFill>
                <a:latin typeface="Arial"/>
              </a:rPr>
              <a:t>Pulse para editar el formato del texto de título</a:t>
            </a:r>
            <a:endParaRPr b="0" lang="es-ES" sz="4200" spc="-1" strike="noStrike">
              <a:solidFill>
                <a:srgbClr val="000000"/>
              </a:solidFill>
              <a:latin typeface="Arial"/>
            </a:endParaRPr>
          </a:p>
        </p:txBody>
      </p:sp>
      <p:sp>
        <p:nvSpPr>
          <p:cNvPr id="123" name="PlaceHolder 4"/>
          <p:cNvSpPr>
            <a:spLocks noGrp="1"/>
          </p:cNvSpPr>
          <p:nvPr>
            <p:ph type="body"/>
          </p:nvPr>
        </p:nvSpPr>
        <p:spPr>
          <a:xfrm>
            <a:off x="4939560" y="724320"/>
            <a:ext cx="3836520" cy="3694680"/>
          </a:xfrm>
          <a:prstGeom prst="rect">
            <a:avLst/>
          </a:prstGeom>
        </p:spPr>
        <p:txBody>
          <a:bodyPr tIns="91440" bIns="91440" anchor="ctr">
            <a:normAutofit fontScale="52000"/>
          </a:bodyPr>
          <a:p>
            <a:pPr marL="432000" indent="-324000" algn="ctr">
              <a:spcBef>
                <a:spcPts val="1417"/>
              </a:spcBef>
              <a:buClr>
                <a:srgbClr val="000000"/>
              </a:buClr>
              <a:buSzPct val="45000"/>
              <a:buFont typeface="Wingdings" charset="2"/>
              <a:buChar char=""/>
            </a:pPr>
            <a:r>
              <a:rPr b="0" lang="es-ES" sz="1800" spc="-1" strike="noStrike">
                <a:solidFill>
                  <a:srgbClr val="000000"/>
                </a:solidFill>
                <a:latin typeface="Arial"/>
              </a:rPr>
              <a:t>Pulse para editar el formato de texto del esquema</a:t>
            </a:r>
            <a:endParaRPr b="0" lang="es-ES" sz="1800" spc="-1" strike="noStrike">
              <a:solidFill>
                <a:srgbClr val="000000"/>
              </a:solidFill>
              <a:latin typeface="Arial"/>
            </a:endParaRPr>
          </a:p>
          <a:p>
            <a:pPr lvl="1" marL="864000" indent="-324000" algn="ctr">
              <a:spcBef>
                <a:spcPts val="1134"/>
              </a:spcBef>
              <a:buClr>
                <a:srgbClr val="000000"/>
              </a:buClr>
              <a:buSzPct val="75000"/>
              <a:buFont typeface="Symbol" charset="2"/>
              <a:buChar char=""/>
            </a:pPr>
            <a:r>
              <a:rPr b="0" lang="es-ES" sz="1800" spc="-1" strike="noStrike">
                <a:solidFill>
                  <a:srgbClr val="000000"/>
                </a:solidFill>
                <a:latin typeface="Arial"/>
              </a:rPr>
              <a:t>Segundo nivel del esquema</a:t>
            </a:r>
            <a:endParaRPr b="0" lang="es-ES" sz="1800" spc="-1" strike="noStrike">
              <a:solidFill>
                <a:srgbClr val="000000"/>
              </a:solidFill>
              <a:latin typeface="Arial"/>
            </a:endParaRPr>
          </a:p>
          <a:p>
            <a:pPr lvl="2" marL="1296000" indent="-288000" algn="ctr">
              <a:spcBef>
                <a:spcPts val="850"/>
              </a:spcBef>
              <a:buClr>
                <a:srgbClr val="000000"/>
              </a:buClr>
              <a:buSzPct val="45000"/>
              <a:buFont typeface="Wingdings" charset="2"/>
              <a:buChar char=""/>
            </a:pPr>
            <a:r>
              <a:rPr b="0" lang="es-ES" sz="1800" spc="-1" strike="noStrike">
                <a:solidFill>
                  <a:srgbClr val="000000"/>
                </a:solidFill>
                <a:latin typeface="Arial"/>
              </a:rPr>
              <a:t>Tercer nivel del esquema</a:t>
            </a:r>
            <a:endParaRPr b="0" lang="es-ES" sz="1800" spc="-1" strike="noStrike">
              <a:solidFill>
                <a:srgbClr val="000000"/>
              </a:solidFill>
              <a:latin typeface="Arial"/>
            </a:endParaRPr>
          </a:p>
          <a:p>
            <a:pPr lvl="3" marL="1728000" indent="-216000" algn="ctr">
              <a:spcBef>
                <a:spcPts val="567"/>
              </a:spcBef>
              <a:buClr>
                <a:srgbClr val="000000"/>
              </a:buClr>
              <a:buSzPct val="75000"/>
              <a:buFont typeface="Symbol" charset="2"/>
              <a:buChar char=""/>
            </a:pPr>
            <a:r>
              <a:rPr b="0" lang="es-ES" sz="1800" spc="-1" strike="noStrike">
                <a:solidFill>
                  <a:srgbClr val="000000"/>
                </a:solidFill>
                <a:latin typeface="Arial"/>
              </a:rPr>
              <a:t>Cuarto nivel del esquema</a:t>
            </a:r>
            <a:endParaRPr b="0" lang="es-ES" sz="1800" spc="-1" strike="noStrike">
              <a:solidFill>
                <a:srgbClr val="000000"/>
              </a:solidFill>
              <a:latin typeface="Arial"/>
            </a:endParaRPr>
          </a:p>
          <a:p>
            <a:pPr lvl="4" marL="2160000" indent="-216000" algn="ctr">
              <a:spcBef>
                <a:spcPts val="283"/>
              </a:spcBef>
              <a:buClr>
                <a:srgbClr val="000000"/>
              </a:buClr>
              <a:buSzPct val="45000"/>
              <a:buFont typeface="Wingdings" charset="2"/>
              <a:buChar char=""/>
            </a:pPr>
            <a:r>
              <a:rPr b="0" lang="es-ES" sz="1800" spc="-1" strike="noStrike">
                <a:solidFill>
                  <a:srgbClr val="000000"/>
                </a:solidFill>
                <a:latin typeface="Arial"/>
              </a:rPr>
              <a:t>Quinto nivel del esquema</a:t>
            </a:r>
            <a:endParaRPr b="0" lang="es-ES" sz="1800" spc="-1" strike="noStrike">
              <a:solidFill>
                <a:srgbClr val="000000"/>
              </a:solidFill>
              <a:latin typeface="Arial"/>
            </a:endParaRPr>
          </a:p>
          <a:p>
            <a:pPr lvl="5" marL="2592000" indent="-216000" algn="ctr">
              <a:spcBef>
                <a:spcPts val="283"/>
              </a:spcBef>
              <a:buClr>
                <a:srgbClr val="000000"/>
              </a:buClr>
              <a:buSzPct val="45000"/>
              <a:buFont typeface="Wingdings" charset="2"/>
              <a:buChar char=""/>
            </a:pPr>
            <a:r>
              <a:rPr b="0" lang="es-ES" sz="1800" spc="-1" strike="noStrike">
                <a:solidFill>
                  <a:srgbClr val="000000"/>
                </a:solidFill>
                <a:latin typeface="Arial"/>
              </a:rPr>
              <a:t>Sexto nivel del esquema</a:t>
            </a:r>
            <a:endParaRPr b="0" lang="es-ES" sz="1800" spc="-1" strike="noStrike">
              <a:solidFill>
                <a:srgbClr val="000000"/>
              </a:solidFill>
              <a:latin typeface="Arial"/>
            </a:endParaRPr>
          </a:p>
          <a:p>
            <a:pPr lvl="6" marL="3024000" indent="-216000" algn="ctr">
              <a:spcBef>
                <a:spcPts val="283"/>
              </a:spcBef>
              <a:buClr>
                <a:srgbClr val="000000"/>
              </a:buClr>
              <a:buSzPct val="45000"/>
              <a:buFont typeface="Wingdings" charset="2"/>
              <a:buChar char=""/>
            </a:pPr>
            <a:r>
              <a:rPr b="0" lang="es-ES" sz="1800" spc="-1" strike="noStrike">
                <a:solidFill>
                  <a:srgbClr val="000000"/>
                </a:solidFill>
                <a:latin typeface="Arial"/>
              </a:rPr>
              <a:t>Séptimo nivel del esquema</a:t>
            </a:r>
            <a:endParaRPr b="0" lang="es-ES" sz="1800" spc="-1" strike="noStrike">
              <a:solidFill>
                <a:srgbClr val="000000"/>
              </a:solidFill>
              <a:latin typeface="Arial"/>
            </a:endParaRPr>
          </a:p>
        </p:txBody>
      </p:sp>
      <p:sp>
        <p:nvSpPr>
          <p:cNvPr id="124" name="PlaceHolder 5"/>
          <p:cNvSpPr>
            <a:spLocks noGrp="1"/>
          </p:cNvSpPr>
          <p:nvPr>
            <p:ph type="sldNum"/>
          </p:nvPr>
        </p:nvSpPr>
        <p:spPr>
          <a:xfrm>
            <a:off x="8498160" y="4688640"/>
            <a:ext cx="548280" cy="393120"/>
          </a:xfrm>
          <a:prstGeom prst="rect">
            <a:avLst/>
          </a:prstGeom>
        </p:spPr>
        <p:txBody>
          <a:bodyPr tIns="91440" bIns="91440" anchor="ctr">
            <a:normAutofit/>
          </a:bodyPr>
          <a:p>
            <a:pPr algn="r">
              <a:lnSpc>
                <a:spcPct val="100000"/>
              </a:lnSpc>
              <a:tabLst>
                <a:tab algn="l" pos="0"/>
              </a:tabLst>
            </a:pPr>
            <a:fld id="{AF480B2E-59D7-4A66-B3B0-747D7E6F1577}" type="slidenum">
              <a:rPr b="0" lang="es" sz="1000" spc="-1" strike="noStrike">
                <a:solidFill>
                  <a:srgbClr val="000000"/>
                </a:solidFill>
                <a:latin typeface="Playfair Display"/>
                <a:ea typeface="Playfair Display"/>
              </a:rPr>
              <a:t>&lt;número&gt;</a:t>
            </a:fld>
            <a:endParaRPr b="0" lang="es-ES" sz="10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eb1e95"/>
        </a:solidFill>
      </p:bgPr>
    </p:bg>
    <p:spTree>
      <p:nvGrpSpPr>
        <p:cNvPr id="1" name=""/>
        <p:cNvGrpSpPr/>
        <p:nvPr/>
      </p:nvGrpSpPr>
      <p:grpSpPr>
        <a:xfrm>
          <a:off x="0" y="0"/>
          <a:ext cx="0" cy="0"/>
          <a:chOff x="0" y="0"/>
          <a:chExt cx="0" cy="0"/>
        </a:xfrm>
      </p:grpSpPr>
      <p:sp>
        <p:nvSpPr>
          <p:cNvPr id="161" name="PlaceHolder 1"/>
          <p:cNvSpPr>
            <a:spLocks noGrp="1"/>
          </p:cNvSpPr>
          <p:nvPr>
            <p:ph type="title"/>
          </p:nvPr>
        </p:nvSpPr>
        <p:spPr>
          <a:xfrm>
            <a:off x="490320" y="526320"/>
            <a:ext cx="5618520" cy="4090320"/>
          </a:xfrm>
          <a:prstGeom prst="rect">
            <a:avLst/>
          </a:prstGeom>
        </p:spPr>
        <p:txBody>
          <a:bodyPr tIns="91440" bIns="91440" anchor="ctr">
            <a:normAutofit/>
          </a:bodyPr>
          <a:p>
            <a:pPr algn="ctr"/>
            <a:r>
              <a:rPr b="0" lang="es-ES" sz="5400" spc="-1" strike="noStrike">
                <a:solidFill>
                  <a:srgbClr val="000000"/>
                </a:solidFill>
                <a:latin typeface="Arial"/>
              </a:rPr>
              <a:t>Pulse para editar el formato del texto de título</a:t>
            </a:r>
            <a:endParaRPr b="0" lang="es-ES" sz="5400" spc="-1" strike="noStrike">
              <a:solidFill>
                <a:srgbClr val="000000"/>
              </a:solidFill>
              <a:latin typeface="Arial"/>
            </a:endParaRPr>
          </a:p>
        </p:txBody>
      </p:sp>
      <p:sp>
        <p:nvSpPr>
          <p:cNvPr id="162" name="PlaceHolder 2"/>
          <p:cNvSpPr>
            <a:spLocks noGrp="1"/>
          </p:cNvSpPr>
          <p:nvPr>
            <p:ph type="sldNum"/>
          </p:nvPr>
        </p:nvSpPr>
        <p:spPr>
          <a:xfrm>
            <a:off x="8498160" y="4688640"/>
            <a:ext cx="548280" cy="393120"/>
          </a:xfrm>
          <a:prstGeom prst="rect">
            <a:avLst/>
          </a:prstGeom>
        </p:spPr>
        <p:txBody>
          <a:bodyPr tIns="91440" bIns="91440" anchor="ctr">
            <a:normAutofit/>
          </a:bodyPr>
          <a:p>
            <a:pPr algn="r">
              <a:lnSpc>
                <a:spcPct val="100000"/>
              </a:lnSpc>
              <a:tabLst>
                <a:tab algn="l" pos="0"/>
              </a:tabLst>
            </a:pPr>
            <a:fld id="{5B86C9A6-2567-4E03-970E-580C56B8DF0D}" type="slidenum">
              <a:rPr b="0" lang="es" sz="1000" spc="-1" strike="noStrike">
                <a:solidFill>
                  <a:srgbClr val="ffffff"/>
                </a:solidFill>
                <a:latin typeface="Playfair Display"/>
                <a:ea typeface="Playfair Display"/>
              </a:rPr>
              <a:t>&lt;número&gt;</a:t>
            </a:fld>
            <a:endParaRPr b="0" lang="es-ES" sz="1000" spc="-1" strike="noStrike">
              <a:latin typeface="Times New Roman"/>
            </a:endParaRPr>
          </a:p>
        </p:txBody>
      </p:sp>
      <p:sp>
        <p:nvSpPr>
          <p:cNvPr id="163" name="PlaceHolder 3"/>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s-ES" sz="1400" spc="-1" strike="noStrike">
                <a:solidFill>
                  <a:srgbClr val="000000"/>
                </a:solidFill>
                <a:latin typeface="Arial"/>
              </a:rPr>
              <a:t>Pulse para editar el formato de texto del esquema</a:t>
            </a:r>
            <a:endParaRPr b="0" lang="es-ES"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s-ES" sz="1400" spc="-1" strike="noStrike">
                <a:solidFill>
                  <a:srgbClr val="000000"/>
                </a:solidFill>
                <a:latin typeface="Arial"/>
              </a:rPr>
              <a:t>Segundo nivel del esquema</a:t>
            </a:r>
            <a:endParaRPr b="0" lang="es-ES"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s-ES" sz="1400" spc="-1" strike="noStrike">
                <a:solidFill>
                  <a:srgbClr val="000000"/>
                </a:solidFill>
                <a:latin typeface="Arial"/>
              </a:rPr>
              <a:t>Tercer nivel del esquema</a:t>
            </a:r>
            <a:endParaRPr b="0" lang="es-ES"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s-ES" sz="1400" spc="-1" strike="noStrike">
                <a:solidFill>
                  <a:srgbClr val="000000"/>
                </a:solidFill>
                <a:latin typeface="Arial"/>
              </a:rPr>
              <a:t>Cuarto nivel del esquema</a:t>
            </a:r>
            <a:endParaRPr b="0" lang="es-ES"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s-ES" sz="2000" spc="-1" strike="noStrike">
                <a:solidFill>
                  <a:srgbClr val="000000"/>
                </a:solidFill>
                <a:latin typeface="Arial"/>
              </a:rPr>
              <a:t>Quinto nivel del esquema</a:t>
            </a:r>
            <a:endParaRPr b="0" lang="es-ES"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s-ES" sz="2000" spc="-1" strike="noStrike">
                <a:solidFill>
                  <a:srgbClr val="000000"/>
                </a:solidFill>
                <a:latin typeface="Arial"/>
              </a:rPr>
              <a:t>Sexto nivel del esquema</a:t>
            </a:r>
            <a:endParaRPr b="0" lang="es-ES"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s-ES" sz="2000" spc="-1" strike="noStrike">
                <a:solidFill>
                  <a:srgbClr val="000000"/>
                </a:solidFill>
                <a:latin typeface="Arial"/>
              </a:rPr>
              <a:t>Séptimo nivel del esquema</a:t>
            </a:r>
            <a:endParaRPr b="0" lang="es-ES"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7.xml"/>
</Relationships>
</file>

<file path=ppt/slides/_rels/slide5.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27.xml"/>
</Relationships>
</file>

<file path=ppt/slides/_rels/slide6.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27.xml"/>
</Relationships>
</file>

<file path=ppt/slides/_rels/slide7.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27.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27.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27.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27.xml"/>
</Relationships>
</file>

<file path=ppt/slides/_rels/slide13.xml.rels><?xml version="1.0" encoding="UTF-8"?>
<Relationships xmlns="http://schemas.openxmlformats.org/package/2006/relationships"><Relationship Id="rId1" Type="http://schemas.openxmlformats.org/officeDocument/2006/relationships/hyperlink" Target="https://www.eldiario.es/internacional/djokovic-pierde-batalla-judicial-australia-sera-deportado_1_8659198.html" TargetMode="External"/><Relationship Id="rId2" Type="http://schemas.openxmlformats.org/officeDocument/2006/relationships/hyperlink" Target="https://www.lavanguardia.com/deportes/tenis/20220116/7990363/djokovic-covid-vacunas-juicio.html" TargetMode="External"/><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slideLayout" Target="../slideLayouts/slideLayout49.xml"/>
</Relationships>
</file>

<file path=ppt/slides/_rels/slide14.xml.rels><?xml version="1.0" encoding="UTF-8"?>
<Relationships xmlns="http://schemas.openxmlformats.org/package/2006/relationships"><Relationship Id="rId1" Type="http://schemas.openxmlformats.org/officeDocument/2006/relationships/hyperlink" Target="https://www.eldiario.es/internacional/djokovic-pierde-batalla-judicial-australia-sera-deportado_1_8659198.html" TargetMode="External"/><Relationship Id="rId2" Type="http://schemas.openxmlformats.org/officeDocument/2006/relationships/hyperlink" Target="https://www.eldiario.es/internacional/djokovic-pierde-batalla-judicial-australia-sera-deportado_1_8659198.html" TargetMode="External"/><Relationship Id="rId3" Type="http://schemas.openxmlformats.org/officeDocument/2006/relationships/hyperlink" Target="https://www.eldiario.es/internacional/djokovic-pierde-batalla-judicial-australia-sera-deportado_1_8659198.html" TargetMode="External"/><Relationship Id="rId4" Type="http://schemas.openxmlformats.org/officeDocument/2006/relationships/hyperlink" Target="https://www.eldiario.es/internacional/djokovic-pierde-batalla-judicial-australia-sera-deportado_1_8659198.html" TargetMode="External"/><Relationship Id="rId5" Type="http://schemas.openxmlformats.org/officeDocument/2006/relationships/slideLayout" Target="../slideLayouts/slideLayout49.xml"/>
</Relationships>
</file>

<file path=ppt/slides/_rels/slide15.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16.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49.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0" name="TextShape 1"/>
          <p:cNvSpPr txBox="1"/>
          <p:nvPr/>
        </p:nvSpPr>
        <p:spPr>
          <a:xfrm>
            <a:off x="344160" y="1404000"/>
            <a:ext cx="8455320" cy="2146320"/>
          </a:xfrm>
          <a:prstGeom prst="rect">
            <a:avLst/>
          </a:prstGeom>
          <a:solidFill>
            <a:srgbClr val="ffffff"/>
          </a:solidFill>
          <a:ln w="0">
            <a:noFill/>
          </a:ln>
        </p:spPr>
        <p:txBody>
          <a:bodyPr tIns="91440" bIns="91440" anchor="ctr">
            <a:normAutofit fontScale="71000"/>
          </a:bodyPr>
          <a:p>
            <a:pPr algn="ctr">
              <a:lnSpc>
                <a:spcPct val="100000"/>
              </a:lnSpc>
              <a:tabLst>
                <a:tab algn="l" pos="0"/>
              </a:tabLst>
            </a:pPr>
            <a:r>
              <a:rPr b="1" lang="es" sz="4720" spc="-1" strike="noStrike">
                <a:solidFill>
                  <a:srgbClr val="000000"/>
                </a:solidFill>
                <a:highlight>
                  <a:srgbClr val="f8e71c"/>
                </a:highlight>
                <a:latin typeface="Playfair Display"/>
                <a:ea typeface="Playfair Display"/>
              </a:rPr>
              <a:t>Citizen Education and Human Rights &amp; Erasmus Project</a:t>
            </a:r>
            <a:endParaRPr b="0" lang="es-ES" sz="4720" spc="-1" strike="noStrike">
              <a:solidFill>
                <a:srgbClr val="000000"/>
              </a:solidFill>
              <a:latin typeface="Arial"/>
            </a:endParaRPr>
          </a:p>
        </p:txBody>
      </p:sp>
      <p:sp>
        <p:nvSpPr>
          <p:cNvPr id="201" name="TextShape 2"/>
          <p:cNvSpPr txBox="1"/>
          <p:nvPr/>
        </p:nvSpPr>
        <p:spPr>
          <a:xfrm>
            <a:off x="344160" y="3550680"/>
            <a:ext cx="7884720" cy="577440"/>
          </a:xfrm>
          <a:prstGeom prst="rect">
            <a:avLst/>
          </a:prstGeom>
          <a:solidFill>
            <a:srgbClr val="000000"/>
          </a:solidFill>
          <a:ln w="0">
            <a:noFill/>
          </a:ln>
        </p:spPr>
        <p:txBody>
          <a:bodyPr tIns="91440" bIns="91440" anchor="ctr">
            <a:normAutofit fontScale="48000"/>
          </a:bodyPr>
          <a:p>
            <a:pPr>
              <a:lnSpc>
                <a:spcPct val="100000"/>
              </a:lnSpc>
              <a:tabLst>
                <a:tab algn="l" pos="0"/>
              </a:tabLst>
            </a:pPr>
            <a:r>
              <a:rPr b="1" lang="es" sz="3680" spc="-1" strike="noStrike">
                <a:solidFill>
                  <a:srgbClr val="ffffff"/>
                </a:solidFill>
                <a:latin typeface="Montserrat"/>
                <a:ea typeface="Montserrat"/>
              </a:rPr>
              <a:t>Grupal proyect about media</a:t>
            </a:r>
            <a:endParaRPr b="0" lang="es-ES" sz="368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2" name="TextShape 1"/>
          <p:cNvSpPr txBox="1"/>
          <p:nvPr/>
        </p:nvSpPr>
        <p:spPr>
          <a:xfrm>
            <a:off x="344160" y="1404000"/>
            <a:ext cx="8455320" cy="2146320"/>
          </a:xfrm>
          <a:prstGeom prst="rect">
            <a:avLst/>
          </a:prstGeom>
          <a:solidFill>
            <a:srgbClr val="ffffff"/>
          </a:solidFill>
          <a:ln w="0">
            <a:noFill/>
          </a:ln>
        </p:spPr>
        <p:txBody>
          <a:bodyPr tIns="91440" bIns="91440" anchor="ctr">
            <a:normAutofit/>
          </a:bodyPr>
          <a:p>
            <a:pPr algn="ctr">
              <a:lnSpc>
                <a:spcPct val="100000"/>
              </a:lnSpc>
              <a:tabLst>
                <a:tab algn="l" pos="0"/>
              </a:tabLst>
            </a:pPr>
            <a:r>
              <a:rPr b="1" lang="es" sz="4800" spc="-1" strike="noStrike">
                <a:solidFill>
                  <a:srgbClr val="000000"/>
                </a:solidFill>
                <a:highlight>
                  <a:srgbClr val="f8e71c"/>
                </a:highlight>
                <a:latin typeface="Playfair Display"/>
                <a:ea typeface="Playfair Display"/>
              </a:rPr>
              <a:t>The media</a:t>
            </a:r>
            <a:endParaRPr b="0" lang="es-ES" sz="4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3" name="TextShape 1"/>
          <p:cNvSpPr txBox="1"/>
          <p:nvPr/>
        </p:nvSpPr>
        <p:spPr>
          <a:xfrm>
            <a:off x="344160" y="2511360"/>
            <a:ext cx="8455320" cy="1022760"/>
          </a:xfrm>
          <a:prstGeom prst="rect">
            <a:avLst/>
          </a:prstGeom>
          <a:solidFill>
            <a:srgbClr val="ffffff"/>
          </a:solidFill>
          <a:ln w="0">
            <a:noFill/>
          </a:ln>
        </p:spPr>
        <p:txBody>
          <a:bodyPr tIns="91440" bIns="91440" anchor="ctr">
            <a:noAutofit/>
          </a:bodyPr>
          <a:p>
            <a:pPr algn="ctr">
              <a:lnSpc>
                <a:spcPct val="100000"/>
              </a:lnSpc>
              <a:tabLst>
                <a:tab algn="l" pos="0"/>
              </a:tabLst>
            </a:pPr>
            <a:r>
              <a:rPr b="1" lang="es" sz="1470" spc="-1" strike="noStrike">
                <a:solidFill>
                  <a:srgbClr val="000000"/>
                </a:solidFill>
                <a:highlight>
                  <a:srgbClr val="f8e71c"/>
                </a:highlight>
                <a:latin typeface="Playfair Display"/>
                <a:ea typeface="Playfair Display"/>
              </a:rPr>
              <a:t>5.1. Identificar las características de la globalización y el papel que juegan en ella los medios de comunicación, Reconocer las relaciones que existen entre la sociedad en la que vive y  la vida </a:t>
            </a:r>
            <a:br/>
            <a:r>
              <a:rPr b="1" lang="es" sz="1470" spc="-1" strike="noStrike">
                <a:solidFill>
                  <a:srgbClr val="000000"/>
                </a:solidFill>
                <a:highlight>
                  <a:srgbClr val="f8e71c"/>
                </a:highlight>
                <a:latin typeface="Playfair Display"/>
                <a:ea typeface="Playfair Display"/>
              </a:rPr>
              <a:t>de las personas de otras partes del mundo</a:t>
            </a:r>
            <a:endParaRPr b="0" lang="es-ES" sz="1470" spc="-1" strike="noStrike">
              <a:solidFill>
                <a:srgbClr val="000000"/>
              </a:solidFill>
              <a:latin typeface="Arial"/>
            </a:endParaRPr>
          </a:p>
        </p:txBody>
      </p:sp>
      <p:sp>
        <p:nvSpPr>
          <p:cNvPr id="204" name="TextShape 2"/>
          <p:cNvSpPr txBox="1"/>
          <p:nvPr/>
        </p:nvSpPr>
        <p:spPr>
          <a:xfrm>
            <a:off x="344160" y="1843200"/>
            <a:ext cx="8455320" cy="599760"/>
          </a:xfrm>
          <a:prstGeom prst="rect">
            <a:avLst/>
          </a:prstGeom>
          <a:solidFill>
            <a:srgbClr val="ffffff"/>
          </a:solidFill>
          <a:ln w="0">
            <a:noFill/>
          </a:ln>
        </p:spPr>
        <p:txBody>
          <a:bodyPr tIns="91440" bIns="91440" anchor="ctr">
            <a:normAutofit fontScale="35000"/>
          </a:bodyPr>
          <a:p>
            <a:pPr algn="ctr">
              <a:lnSpc>
                <a:spcPct val="100000"/>
              </a:lnSpc>
              <a:tabLst>
                <a:tab algn="l" pos="0"/>
              </a:tabLst>
            </a:pPr>
            <a:r>
              <a:rPr b="1" lang="es" sz="4800" spc="-1" strike="noStrike">
                <a:solidFill>
                  <a:srgbClr val="000000"/>
                </a:solidFill>
                <a:highlight>
                  <a:srgbClr val="f8e71c"/>
                </a:highlight>
                <a:latin typeface="Playfair Display"/>
                <a:ea typeface="Playfair Display"/>
              </a:rPr>
              <a:t>Criterio de evaluación</a:t>
            </a:r>
            <a:endParaRPr b="0" lang="es-ES" sz="4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5" name="TextShape 1"/>
          <p:cNvSpPr txBox="1"/>
          <p:nvPr/>
        </p:nvSpPr>
        <p:spPr>
          <a:xfrm>
            <a:off x="311760" y="444960"/>
            <a:ext cx="8520120" cy="572400"/>
          </a:xfrm>
          <a:prstGeom prst="rect">
            <a:avLst/>
          </a:prstGeom>
          <a:noFill/>
          <a:ln w="0">
            <a:noFill/>
          </a:ln>
        </p:spPr>
        <p:txBody>
          <a:bodyPr tIns="91440" bIns="91440">
            <a:normAutofit fontScale="81000"/>
          </a:bodyPr>
          <a:p>
            <a:pPr algn="ctr">
              <a:lnSpc>
                <a:spcPct val="100000"/>
              </a:lnSpc>
              <a:tabLst>
                <a:tab algn="l" pos="0"/>
              </a:tabLst>
            </a:pPr>
            <a:r>
              <a:rPr b="0" lang="es" sz="3000" spc="-1" strike="noStrike">
                <a:solidFill>
                  <a:srgbClr val="000000"/>
                </a:solidFill>
                <a:highlight>
                  <a:srgbClr val="f8e71c"/>
                </a:highlight>
                <a:latin typeface="Oswald"/>
                <a:ea typeface="Oswald"/>
              </a:rPr>
              <a:t>Communication</a:t>
            </a:r>
            <a:endParaRPr b="0" lang="es-ES" sz="3000" spc="-1" strike="noStrike">
              <a:solidFill>
                <a:srgbClr val="000000"/>
              </a:solidFill>
              <a:latin typeface="Arial"/>
            </a:endParaRPr>
          </a:p>
        </p:txBody>
      </p:sp>
      <p:pic>
        <p:nvPicPr>
          <p:cNvPr id="206" name="Google Shape;76;p16" descr=""/>
          <p:cNvPicPr/>
          <p:nvPr/>
        </p:nvPicPr>
        <p:blipFill>
          <a:blip r:embed="rId1"/>
          <a:stretch/>
        </p:blipFill>
        <p:spPr>
          <a:xfrm>
            <a:off x="1236960" y="1149120"/>
            <a:ext cx="6670080" cy="350424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07" name="TextShape 1"/>
          <p:cNvSpPr txBox="1"/>
          <p:nvPr/>
        </p:nvSpPr>
        <p:spPr>
          <a:xfrm>
            <a:off x="311760" y="444960"/>
            <a:ext cx="8520120" cy="572400"/>
          </a:xfrm>
          <a:prstGeom prst="rect">
            <a:avLst/>
          </a:prstGeom>
          <a:noFill/>
          <a:ln w="0">
            <a:noFill/>
          </a:ln>
        </p:spPr>
        <p:txBody>
          <a:bodyPr tIns="91440" bIns="91440">
            <a:normAutofit fontScale="81000"/>
          </a:bodyPr>
          <a:p>
            <a:pPr algn="ctr">
              <a:lnSpc>
                <a:spcPct val="100000"/>
              </a:lnSpc>
              <a:tabLst>
                <a:tab algn="l" pos="0"/>
              </a:tabLst>
            </a:pPr>
            <a:r>
              <a:rPr b="0" lang="es" sz="3000" spc="-1" strike="noStrike">
                <a:solidFill>
                  <a:srgbClr val="000000"/>
                </a:solidFill>
                <a:highlight>
                  <a:srgbClr val="f8e71c"/>
                </a:highlight>
                <a:latin typeface="Oswald"/>
                <a:ea typeface="Oswald"/>
              </a:rPr>
              <a:t>Information</a:t>
            </a:r>
            <a:endParaRPr b="0" lang="es-ES" sz="3000" spc="-1" strike="noStrike">
              <a:solidFill>
                <a:srgbClr val="000000"/>
              </a:solidFill>
              <a:latin typeface="Arial"/>
            </a:endParaRPr>
          </a:p>
        </p:txBody>
      </p:sp>
      <p:pic>
        <p:nvPicPr>
          <p:cNvPr id="208" name="Google Shape;82;p17" descr=""/>
          <p:cNvPicPr/>
          <p:nvPr/>
        </p:nvPicPr>
        <p:blipFill>
          <a:blip r:embed="rId1"/>
          <a:stretch/>
        </p:blipFill>
        <p:spPr>
          <a:xfrm>
            <a:off x="1968840" y="1141560"/>
            <a:ext cx="5205600" cy="3820680"/>
          </a:xfrm>
          <a:prstGeom prst="rect">
            <a:avLst/>
          </a:prstGeom>
          <a:ln w="0">
            <a:noFill/>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209" name="Google Shape;87;p18" descr="#yomequedoencasa #clasesenlinea #clasesonline&#10;Sabias qué son y cuáles son los medios de comunicación más utilizados actualmente, descubre en este video la evolución de todos los medios de comunicación que han existido a lo largo de la historia humana. TOMA NOTA...&#10;&#10;👉 Suscríbete: http://goo.gl/FX9SZs  &#10; &#10; 📪 Contacto/Negocios: conoce.de@gmail.com &#10; &#10;||  Animación y Locución ||  &#10; &#10;Creadas por Yaya Bov &#10; &#10;¡APRENDE ALGO NUEVO CADA SEMANA!"/>
          <p:cNvPicPr/>
          <p:nvPr/>
        </p:nvPicPr>
        <p:blipFill>
          <a:blip r:embed="rId1"/>
          <a:stretch/>
        </p:blipFill>
        <p:spPr>
          <a:xfrm>
            <a:off x="2286000" y="857160"/>
            <a:ext cx="4571640" cy="3428640"/>
          </a:xfrm>
          <a:prstGeom prst="rect">
            <a:avLst/>
          </a:prstGeom>
          <a:ln w="0">
            <a:noFill/>
          </a:ln>
        </p:spPr>
      </p:pic>
    </p:spTree>
  </p:cSld>
  <mc:AlternateContent>
    <mc:Choice Requires="p14">
      <p:transition spd="slow" p14:dur="2000"/>
    </mc:Choice>
    <mc:Fallback>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nodeType="clickEffect" fill="hold" presetClass="entr" presetID="10">
                                  <p:stCondLst>
                                    <p:cond delay="0"/>
                                  </p:stCondLst>
                                  <p:childTnLst>
                                    <p:set>
                                      <p:cBhvr>
                                        <p:cTn id="6" dur="1" fill="hold">
                                          <p:stCondLst>
                                            <p:cond delay="0"/>
                                          </p:stCondLst>
                                        </p:cTn>
                                        <p:tgtEl>
                                          <p:spTgt spid="209"/>
                                        </p:tgtEl>
                                        <p:attrNameLst>
                                          <p:attrName>style.visibility</p:attrName>
                                        </p:attrNameLst>
                                      </p:cBhvr>
                                      <p:to>
                                        <p:strVal val="visible"/>
                                      </p:to>
                                    </p:set>
                                    <p:animEffect filter="fade" transition="in">
                                      <p:cBhvr additive="repl">
                                        <p:cTn id="7" dur="1000"/>
                                        <p:tgtEl>
                                          <p:spTgt spid="20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0" name="TextShape 1"/>
          <p:cNvSpPr txBox="1"/>
          <p:nvPr/>
        </p:nvSpPr>
        <p:spPr>
          <a:xfrm>
            <a:off x="311760" y="444960"/>
            <a:ext cx="8520120" cy="572400"/>
          </a:xfrm>
          <a:prstGeom prst="rect">
            <a:avLst/>
          </a:prstGeom>
          <a:noFill/>
          <a:ln w="0">
            <a:noFill/>
          </a:ln>
        </p:spPr>
        <p:txBody>
          <a:bodyPr tIns="91440" bIns="91440">
            <a:normAutofit fontScale="81000"/>
          </a:bodyPr>
          <a:p>
            <a:pPr algn="ctr">
              <a:lnSpc>
                <a:spcPct val="100000"/>
              </a:lnSpc>
              <a:tabLst>
                <a:tab algn="l" pos="0"/>
              </a:tabLst>
            </a:pPr>
            <a:r>
              <a:rPr b="0" lang="es" sz="3000" spc="-1" strike="noStrike">
                <a:solidFill>
                  <a:srgbClr val="000000"/>
                </a:solidFill>
                <a:highlight>
                  <a:srgbClr val="f8e71c"/>
                </a:highlight>
                <a:latin typeface="Oswald"/>
                <a:ea typeface="Oswald"/>
              </a:rPr>
              <a:t>The actual media</a:t>
            </a:r>
            <a:endParaRPr b="0" lang="es-ES" sz="3000" spc="-1" strike="noStrike">
              <a:solidFill>
                <a:srgbClr val="000000"/>
              </a:solidFill>
              <a:latin typeface="Arial"/>
            </a:endParaRPr>
          </a:p>
        </p:txBody>
      </p:sp>
      <p:pic>
        <p:nvPicPr>
          <p:cNvPr id="211" name="Google Shape;93;p19" descr=""/>
          <p:cNvPicPr/>
          <p:nvPr/>
        </p:nvPicPr>
        <p:blipFill>
          <a:blip r:embed="rId1"/>
          <a:stretch/>
        </p:blipFill>
        <p:spPr>
          <a:xfrm>
            <a:off x="933120" y="1091520"/>
            <a:ext cx="7277760" cy="3820680"/>
          </a:xfrm>
          <a:prstGeom prst="rect">
            <a:avLst/>
          </a:prstGeom>
          <a:ln w="0">
            <a:noFill/>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2" name="TextShape 1"/>
          <p:cNvSpPr txBox="1"/>
          <p:nvPr/>
        </p:nvSpPr>
        <p:spPr>
          <a:xfrm>
            <a:off x="311760" y="444960"/>
            <a:ext cx="8520120" cy="572400"/>
          </a:xfrm>
          <a:prstGeom prst="rect">
            <a:avLst/>
          </a:prstGeom>
          <a:noFill/>
          <a:ln w="0">
            <a:noFill/>
          </a:ln>
        </p:spPr>
        <p:txBody>
          <a:bodyPr tIns="91440" bIns="91440">
            <a:normAutofit fontScale="81000"/>
          </a:bodyPr>
          <a:p>
            <a:pPr algn="ctr">
              <a:lnSpc>
                <a:spcPct val="100000"/>
              </a:lnSpc>
              <a:tabLst>
                <a:tab algn="l" pos="0"/>
              </a:tabLst>
            </a:pPr>
            <a:r>
              <a:rPr b="0" lang="es" sz="3000" spc="-1" strike="noStrike">
                <a:solidFill>
                  <a:srgbClr val="000000"/>
                </a:solidFill>
                <a:highlight>
                  <a:srgbClr val="f8e71c"/>
                </a:highlight>
                <a:latin typeface="Oswald"/>
                <a:ea typeface="Oswald"/>
              </a:rPr>
              <a:t>Communication vs Information</a:t>
            </a:r>
            <a:endParaRPr b="0" lang="es-ES" sz="3000" spc="-1" strike="noStrike">
              <a:solidFill>
                <a:srgbClr val="000000"/>
              </a:solidFill>
              <a:latin typeface="Arial"/>
            </a:endParaRPr>
          </a:p>
        </p:txBody>
      </p:sp>
      <p:graphicFrame>
        <p:nvGraphicFramePr>
          <p:cNvPr id="213" name="Table 2"/>
          <p:cNvGraphicFramePr/>
          <p:nvPr/>
        </p:nvGraphicFramePr>
        <p:xfrm>
          <a:off x="952560" y="1483200"/>
          <a:ext cx="7238520" cy="2100600"/>
        </p:xfrm>
        <a:graphic>
          <a:graphicData uri="http://schemas.openxmlformats.org/drawingml/2006/table">
            <a:tbl>
              <a:tblPr/>
              <a:tblGrid>
                <a:gridCol w="3619440"/>
                <a:gridCol w="3619440"/>
              </a:tblGrid>
              <a:tr h="798120">
                <a:tc>
                  <a:txBody>
                    <a:bodyPr lIns="91080" rIns="91080" tIns="91080" bIns="91080">
                      <a:noAutofit/>
                    </a:bodyPr>
                    <a:p>
                      <a:pPr>
                        <a:lnSpc>
                          <a:spcPct val="200000"/>
                        </a:lnSpc>
                        <a:tabLst>
                          <a:tab algn="l" pos="0"/>
                        </a:tabLst>
                      </a:pPr>
                      <a:r>
                        <a:rPr b="1" lang="es" sz="1800" spc="-1" strike="noStrike">
                          <a:solidFill>
                            <a:srgbClr val="000000"/>
                          </a:solidFill>
                          <a:latin typeface="Playfair Display"/>
                          <a:ea typeface="Playfair Display"/>
                        </a:rPr>
                        <a:t>COMMUNICATION</a:t>
                      </a:r>
                      <a:endParaRPr b="0" lang="es-ES" sz="18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lIns="91080" rIns="91080" tIns="91080" bIns="91080">
                      <a:noAutofit/>
                    </a:bodyPr>
                    <a:p>
                      <a:pPr>
                        <a:lnSpc>
                          <a:spcPct val="200000"/>
                        </a:lnSpc>
                        <a:tabLst>
                          <a:tab algn="l" pos="0"/>
                        </a:tabLst>
                      </a:pPr>
                      <a:r>
                        <a:rPr b="1" lang="es" sz="1800" spc="-1" strike="noStrike">
                          <a:solidFill>
                            <a:srgbClr val="000000"/>
                          </a:solidFill>
                          <a:latin typeface="Playfair Display"/>
                          <a:ea typeface="Playfair Display"/>
                        </a:rPr>
                        <a:t>INFORMATION</a:t>
                      </a:r>
                      <a:endParaRPr b="0" lang="es-ES" sz="18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2305080">
                <a:tc>
                  <a:txBody>
                    <a:bodyPr lIns="91080" rIns="91080" tIns="91080" bIns="91080">
                      <a:noAutofit/>
                    </a:bodyPr>
                    <a:p>
                      <a:pPr marL="457200" indent="-342720">
                        <a:lnSpc>
                          <a:spcPct val="200000"/>
                        </a:lnSpc>
                        <a:buClr>
                          <a:srgbClr val="000000"/>
                        </a:buClr>
                        <a:buFont typeface="Playfair Display"/>
                        <a:buChar char="●"/>
                      </a:pPr>
                      <a:r>
                        <a:rPr b="0" lang="es" sz="1800" spc="-1" strike="noStrike">
                          <a:solidFill>
                            <a:srgbClr val="000000"/>
                          </a:solidFill>
                          <a:latin typeface="Playfair Display"/>
                          <a:ea typeface="Playfair Display"/>
                        </a:rPr>
                        <a:t>To convey information</a:t>
                      </a:r>
                      <a:endParaRPr b="0" lang="es-ES" sz="1800" spc="-1" strike="noStrike">
                        <a:latin typeface="Arial"/>
                      </a:endParaRPr>
                    </a:p>
                    <a:p>
                      <a:pPr marL="457200" indent="-342720">
                        <a:lnSpc>
                          <a:spcPct val="200000"/>
                        </a:lnSpc>
                        <a:buClr>
                          <a:srgbClr val="000000"/>
                        </a:buClr>
                        <a:buFont typeface="Playfair Display"/>
                        <a:buChar char="●"/>
                      </a:pPr>
                      <a:r>
                        <a:rPr b="0" lang="es" sz="1800" spc="-1" strike="noStrike">
                          <a:solidFill>
                            <a:srgbClr val="000000"/>
                          </a:solidFill>
                          <a:latin typeface="Playfair Display"/>
                          <a:ea typeface="Playfair Display"/>
                        </a:rPr>
                        <a:t>Human need</a:t>
                      </a:r>
                      <a:endParaRPr b="0" lang="es-ES" sz="1800" spc="-1" strike="noStrike">
                        <a:latin typeface="Arial"/>
                      </a:endParaRPr>
                    </a:p>
                    <a:p>
                      <a:pPr marL="457200" indent="-342720">
                        <a:lnSpc>
                          <a:spcPct val="200000"/>
                        </a:lnSpc>
                        <a:buClr>
                          <a:srgbClr val="000000"/>
                        </a:buClr>
                        <a:buFont typeface="Playfair Display"/>
                        <a:buChar char="●"/>
                      </a:pPr>
                      <a:r>
                        <a:rPr b="0" lang="es" sz="1800" spc="-1" strike="noStrike">
                          <a:solidFill>
                            <a:srgbClr val="000000"/>
                          </a:solidFill>
                          <a:latin typeface="Playfair Display"/>
                          <a:ea typeface="Playfair Display"/>
                        </a:rPr>
                        <a:t>Interaction between people</a:t>
                      </a:r>
                      <a:endParaRPr b="0" lang="es-ES" sz="18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lIns="91080" rIns="91080" tIns="91080" bIns="91080">
                      <a:noAutofit/>
                    </a:bodyPr>
                    <a:p>
                      <a:pPr marL="457200" indent="-342720">
                        <a:lnSpc>
                          <a:spcPct val="200000"/>
                        </a:lnSpc>
                        <a:buClr>
                          <a:srgbClr val="000000"/>
                        </a:buClr>
                        <a:buFont typeface="Playfair Display"/>
                        <a:buChar char="●"/>
                      </a:pPr>
                      <a:r>
                        <a:rPr b="0" lang="es" sz="1800" spc="-1" strike="noStrike">
                          <a:solidFill>
                            <a:srgbClr val="000000"/>
                          </a:solidFill>
                          <a:latin typeface="Playfair Display"/>
                          <a:ea typeface="Playfair Display"/>
                        </a:rPr>
                        <a:t>Disclose data</a:t>
                      </a:r>
                      <a:endParaRPr b="0" lang="es-ES" sz="1800" spc="-1" strike="noStrike">
                        <a:latin typeface="Arial"/>
                      </a:endParaRPr>
                    </a:p>
                    <a:p>
                      <a:pPr marL="457200" indent="-342720">
                        <a:lnSpc>
                          <a:spcPct val="200000"/>
                        </a:lnSpc>
                        <a:buClr>
                          <a:srgbClr val="000000"/>
                        </a:buClr>
                        <a:buFont typeface="Playfair Display"/>
                        <a:buChar char="●"/>
                      </a:pPr>
                      <a:r>
                        <a:rPr b="0" lang="es" sz="1800" spc="-1" strike="noStrike">
                          <a:solidFill>
                            <a:srgbClr val="000000"/>
                          </a:solidFill>
                          <a:latin typeface="Playfair Display"/>
                          <a:ea typeface="Playfair Display"/>
                        </a:rPr>
                        <a:t>Provides knowledge</a:t>
                      </a:r>
                      <a:endParaRPr b="0" lang="es-ES" sz="1800" spc="-1" strike="noStrike">
                        <a:latin typeface="Arial"/>
                      </a:endParaRPr>
                    </a:p>
                    <a:p>
                      <a:pPr marL="457200" indent="-342720">
                        <a:lnSpc>
                          <a:spcPct val="200000"/>
                        </a:lnSpc>
                        <a:buClr>
                          <a:srgbClr val="000000"/>
                        </a:buClr>
                        <a:buFont typeface="Playfair Display"/>
                        <a:buChar char="●"/>
                      </a:pPr>
                      <a:r>
                        <a:rPr b="0" lang="es" sz="1800" spc="-1" strike="noStrike">
                          <a:solidFill>
                            <a:srgbClr val="000000"/>
                          </a:solidFill>
                          <a:latin typeface="Playfair Display"/>
                          <a:ea typeface="Playfair Display"/>
                        </a:rPr>
                        <a:t>Must be truthful and quality</a:t>
                      </a:r>
                      <a:endParaRPr b="0" lang="es-ES" sz="18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bl>
          </a:graphicData>
        </a:graphic>
      </p:graphicFrame>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4" name="TextShape 1"/>
          <p:cNvSpPr txBox="1"/>
          <p:nvPr/>
        </p:nvSpPr>
        <p:spPr>
          <a:xfrm>
            <a:off x="311760" y="444960"/>
            <a:ext cx="8520120" cy="572400"/>
          </a:xfrm>
          <a:prstGeom prst="rect">
            <a:avLst/>
          </a:prstGeom>
          <a:noFill/>
          <a:ln w="0">
            <a:noFill/>
          </a:ln>
        </p:spPr>
        <p:txBody>
          <a:bodyPr tIns="91440" bIns="91440">
            <a:normAutofit fontScale="81000"/>
          </a:bodyPr>
          <a:p>
            <a:pPr algn="ctr">
              <a:lnSpc>
                <a:spcPct val="100000"/>
              </a:lnSpc>
              <a:tabLst>
                <a:tab algn="l" pos="0"/>
              </a:tabLst>
            </a:pPr>
            <a:r>
              <a:rPr b="0" lang="es" sz="3000" spc="-1" strike="noStrike">
                <a:solidFill>
                  <a:srgbClr val="000000"/>
                </a:solidFill>
                <a:highlight>
                  <a:srgbClr val="f8e71c"/>
                </a:highlight>
                <a:latin typeface="Oswald"/>
                <a:ea typeface="Oswald"/>
              </a:rPr>
              <a:t>Media vs Advertising</a:t>
            </a:r>
            <a:endParaRPr b="0" lang="es-ES" sz="3000" spc="-1" strike="noStrike">
              <a:solidFill>
                <a:srgbClr val="000000"/>
              </a:solidFill>
              <a:latin typeface="Arial"/>
            </a:endParaRPr>
          </a:p>
        </p:txBody>
      </p:sp>
      <p:graphicFrame>
        <p:nvGraphicFramePr>
          <p:cNvPr id="215" name="Table 2"/>
          <p:cNvGraphicFramePr/>
          <p:nvPr/>
        </p:nvGraphicFramePr>
        <p:xfrm>
          <a:off x="1451520" y="1382400"/>
          <a:ext cx="6240960" cy="2382120"/>
        </p:xfrm>
        <a:graphic>
          <a:graphicData uri="http://schemas.openxmlformats.org/drawingml/2006/table">
            <a:tbl>
              <a:tblPr/>
              <a:tblGrid>
                <a:gridCol w="3120480"/>
                <a:gridCol w="3120480"/>
              </a:tblGrid>
              <a:tr h="798120">
                <a:tc>
                  <a:txBody>
                    <a:bodyPr lIns="91080" rIns="91080" tIns="91080" bIns="91080">
                      <a:noAutofit/>
                    </a:bodyPr>
                    <a:p>
                      <a:pPr>
                        <a:lnSpc>
                          <a:spcPct val="200000"/>
                        </a:lnSpc>
                        <a:tabLst>
                          <a:tab algn="l" pos="0"/>
                        </a:tabLst>
                      </a:pPr>
                      <a:r>
                        <a:rPr b="1" lang="es" sz="1800" spc="-1" strike="noStrike">
                          <a:solidFill>
                            <a:srgbClr val="000000"/>
                          </a:solidFill>
                          <a:latin typeface="Playfair Display"/>
                          <a:ea typeface="Playfair Display"/>
                        </a:rPr>
                        <a:t>Communication</a:t>
                      </a:r>
                      <a:endParaRPr b="0" lang="es-ES" sz="1800" spc="-1" strike="noStrike">
                        <a:latin typeface="Arial"/>
                      </a:endParaRPr>
                    </a:p>
                  </a:txBody>
                  <a:tcPr marL="91080" marR="91080">
                    <a:lnL w="9360">
                      <a:solidFill>
                        <a:srgbClr val="f8e71c"/>
                      </a:solidFill>
                    </a:lnL>
                    <a:lnR w="9360">
                      <a:solidFill>
                        <a:srgbClr val="f8e71c"/>
                      </a:solidFill>
                    </a:lnR>
                    <a:lnT w="9360">
                      <a:solidFill>
                        <a:srgbClr val="f8e71c"/>
                      </a:solidFill>
                    </a:lnT>
                    <a:lnB w="9360">
                      <a:solidFill>
                        <a:srgbClr val="f8e71c"/>
                      </a:solidFill>
                    </a:lnB>
                    <a:noFill/>
                  </a:tcPr>
                </a:tc>
                <a:tc>
                  <a:txBody>
                    <a:bodyPr lIns="91080" rIns="91080" tIns="91080" bIns="91080">
                      <a:noAutofit/>
                    </a:bodyPr>
                    <a:p>
                      <a:pPr>
                        <a:lnSpc>
                          <a:spcPct val="200000"/>
                        </a:lnSpc>
                        <a:tabLst>
                          <a:tab algn="l" pos="0"/>
                        </a:tabLst>
                      </a:pPr>
                      <a:r>
                        <a:rPr b="1" lang="es" sz="1800" spc="-1" strike="noStrike">
                          <a:solidFill>
                            <a:srgbClr val="000000"/>
                          </a:solidFill>
                          <a:latin typeface="Playfair Display"/>
                          <a:ea typeface="Playfair Display"/>
                        </a:rPr>
                        <a:t>Publicity</a:t>
                      </a:r>
                      <a:endParaRPr b="0" lang="es-ES" sz="1800" spc="-1" strike="noStrike">
                        <a:latin typeface="Arial"/>
                      </a:endParaRPr>
                    </a:p>
                  </a:txBody>
                  <a:tcPr marL="91080" marR="91080">
                    <a:lnL w="9360">
                      <a:solidFill>
                        <a:srgbClr val="f8e71c"/>
                      </a:solidFill>
                    </a:lnL>
                    <a:lnR w="9360">
                      <a:solidFill>
                        <a:srgbClr val="f8e71c"/>
                      </a:solidFill>
                    </a:lnR>
                    <a:lnT w="9360">
                      <a:solidFill>
                        <a:srgbClr val="f8e71c"/>
                      </a:solidFill>
                    </a:lnT>
                    <a:lnB w="9360">
                      <a:solidFill>
                        <a:srgbClr val="f8e71c"/>
                      </a:solidFill>
                    </a:lnB>
                    <a:noFill/>
                  </a:tcPr>
                </a:tc>
              </a:tr>
              <a:tr h="2254320">
                <a:tc>
                  <a:txBody>
                    <a:bodyPr lIns="91080" rIns="91080" tIns="91080" bIns="91080">
                      <a:noAutofit/>
                    </a:bodyPr>
                    <a:p>
                      <a:pPr marL="457200" indent="-304560">
                        <a:lnSpc>
                          <a:spcPct val="115000"/>
                        </a:lnSpc>
                        <a:buClr>
                          <a:srgbClr val="000000"/>
                        </a:buClr>
                        <a:buFont typeface="Playfair Display"/>
                        <a:buChar char="●"/>
                      </a:pPr>
                      <a:r>
                        <a:rPr b="0" lang="es" sz="1200" spc="-1" strike="noStrike">
                          <a:solidFill>
                            <a:srgbClr val="000000"/>
                          </a:solidFill>
                          <a:latin typeface="Playfair Display"/>
                          <a:ea typeface="Playfair Display"/>
                        </a:rPr>
                        <a:t>Other people talk about you</a:t>
                      </a:r>
                      <a:endParaRPr b="0" lang="es-ES" sz="1200" spc="-1" strike="noStrike">
                        <a:latin typeface="Arial"/>
                      </a:endParaRPr>
                    </a:p>
                    <a:p>
                      <a:pPr marL="457200" indent="-304560">
                        <a:lnSpc>
                          <a:spcPct val="115000"/>
                        </a:lnSpc>
                        <a:spcBef>
                          <a:spcPts val="1001"/>
                        </a:spcBef>
                        <a:buClr>
                          <a:srgbClr val="000000"/>
                        </a:buClr>
                        <a:buFont typeface="Playfair Display"/>
                        <a:buChar char="●"/>
                      </a:pPr>
                      <a:r>
                        <a:rPr b="0" lang="es" sz="1200" spc="-1" strike="noStrike">
                          <a:solidFill>
                            <a:srgbClr val="000000"/>
                          </a:solidFill>
                          <a:latin typeface="Playfair Display"/>
                          <a:ea typeface="Playfair Display"/>
                        </a:rPr>
                        <a:t>You offer information</a:t>
                      </a:r>
                      <a:endParaRPr b="0" lang="es-ES" sz="1200" spc="-1" strike="noStrike">
                        <a:latin typeface="Arial"/>
                      </a:endParaRPr>
                    </a:p>
                    <a:p>
                      <a:pPr marL="457200" indent="-304560">
                        <a:lnSpc>
                          <a:spcPct val="115000"/>
                        </a:lnSpc>
                        <a:spcBef>
                          <a:spcPts val="1001"/>
                        </a:spcBef>
                        <a:buClr>
                          <a:srgbClr val="000000"/>
                        </a:buClr>
                        <a:buFont typeface="Playfair Display"/>
                        <a:buChar char="●"/>
                      </a:pPr>
                      <a:r>
                        <a:rPr b="0" lang="es" sz="1200" spc="-1" strike="noStrike">
                          <a:solidFill>
                            <a:srgbClr val="000000"/>
                          </a:solidFill>
                          <a:latin typeface="Playfair Display"/>
                          <a:ea typeface="Playfair Display"/>
                        </a:rPr>
                        <a:t>You don’t pay to the media about any publication</a:t>
                      </a:r>
                      <a:endParaRPr b="0" lang="es-ES" sz="1200" spc="-1" strike="noStrike">
                        <a:latin typeface="Arial"/>
                      </a:endParaRPr>
                    </a:p>
                    <a:p>
                      <a:pPr marL="457200" indent="-304560">
                        <a:lnSpc>
                          <a:spcPct val="115000"/>
                        </a:lnSpc>
                        <a:spcBef>
                          <a:spcPts val="1001"/>
                        </a:spcBef>
                        <a:buClr>
                          <a:srgbClr val="000000"/>
                        </a:buClr>
                        <a:buFont typeface="Playfair Display"/>
                        <a:buChar char="●"/>
                      </a:pPr>
                      <a:r>
                        <a:rPr b="0" lang="es" sz="1200" spc="-1" strike="noStrike">
                          <a:solidFill>
                            <a:srgbClr val="000000"/>
                          </a:solidFill>
                          <a:latin typeface="Playfair Display"/>
                          <a:ea typeface="Playfair Display"/>
                        </a:rPr>
                        <a:t>Journalist language</a:t>
                      </a:r>
                      <a:endParaRPr b="0" lang="es-ES" sz="1200" spc="-1" strike="noStrike">
                        <a:latin typeface="Arial"/>
                      </a:endParaRPr>
                    </a:p>
                    <a:p>
                      <a:pPr marL="457200" indent="-304560">
                        <a:lnSpc>
                          <a:spcPct val="115000"/>
                        </a:lnSpc>
                        <a:spcBef>
                          <a:spcPts val="1001"/>
                        </a:spcBef>
                        <a:spcAft>
                          <a:spcPts val="1001"/>
                        </a:spcAft>
                        <a:buClr>
                          <a:srgbClr val="000000"/>
                        </a:buClr>
                        <a:buFont typeface="Playfair Display"/>
                        <a:buChar char="●"/>
                      </a:pPr>
                      <a:r>
                        <a:rPr b="0" lang="es" sz="1200" spc="-1" strike="noStrike">
                          <a:solidFill>
                            <a:srgbClr val="000000"/>
                          </a:solidFill>
                          <a:latin typeface="Playfair Display"/>
                          <a:ea typeface="Playfair Display"/>
                        </a:rPr>
                        <a:t>Without publication guarantee</a:t>
                      </a:r>
                      <a:endParaRPr b="0" lang="es-ES" sz="1200" spc="-1" strike="noStrike">
                        <a:latin typeface="Arial"/>
                      </a:endParaRPr>
                    </a:p>
                  </a:txBody>
                  <a:tcPr marL="91080" marR="91080">
                    <a:lnL w="9360">
                      <a:solidFill>
                        <a:srgbClr val="f8e71c"/>
                      </a:solidFill>
                    </a:lnL>
                    <a:lnR w="9360">
                      <a:solidFill>
                        <a:srgbClr val="f8e71c"/>
                      </a:solidFill>
                    </a:lnR>
                    <a:lnT w="9360">
                      <a:solidFill>
                        <a:srgbClr val="f8e71c"/>
                      </a:solidFill>
                    </a:lnT>
                    <a:lnB w="9360">
                      <a:solidFill>
                        <a:srgbClr val="f8e71c"/>
                      </a:solidFill>
                    </a:lnB>
                    <a:noFill/>
                  </a:tcPr>
                </a:tc>
                <a:tc>
                  <a:txBody>
                    <a:bodyPr lIns="91080" rIns="91080" tIns="91080" bIns="91080">
                      <a:noAutofit/>
                    </a:bodyPr>
                    <a:p>
                      <a:pPr marL="457200" indent="-304560">
                        <a:lnSpc>
                          <a:spcPct val="115000"/>
                        </a:lnSpc>
                        <a:buClr>
                          <a:srgbClr val="000000"/>
                        </a:buClr>
                        <a:buFont typeface="Playfair Display"/>
                        <a:buChar char="●"/>
                      </a:pPr>
                      <a:r>
                        <a:rPr b="0" lang="es" sz="1200" spc="-1" strike="noStrike">
                          <a:solidFill>
                            <a:srgbClr val="000000"/>
                          </a:solidFill>
                          <a:latin typeface="Playfair Display"/>
                          <a:ea typeface="Playfair Display"/>
                        </a:rPr>
                        <a:t>You talk by yourself</a:t>
                      </a:r>
                      <a:endParaRPr b="0" lang="es-ES" sz="1200" spc="-1" strike="noStrike">
                        <a:latin typeface="Arial"/>
                      </a:endParaRPr>
                    </a:p>
                    <a:p>
                      <a:pPr marL="457200" indent="-304560">
                        <a:lnSpc>
                          <a:spcPct val="115000"/>
                        </a:lnSpc>
                        <a:spcBef>
                          <a:spcPts val="1001"/>
                        </a:spcBef>
                        <a:buClr>
                          <a:srgbClr val="000000"/>
                        </a:buClr>
                        <a:buFont typeface="Playfair Display"/>
                        <a:buChar char="●"/>
                      </a:pPr>
                      <a:r>
                        <a:rPr b="0" lang="es" sz="1200" spc="-1" strike="noStrike">
                          <a:solidFill>
                            <a:srgbClr val="000000"/>
                          </a:solidFill>
                          <a:latin typeface="Playfair Display"/>
                          <a:ea typeface="Playfair Display"/>
                        </a:rPr>
                        <a:t>You have to pay to the media by publication</a:t>
                      </a:r>
                      <a:endParaRPr b="0" lang="es-ES" sz="1200" spc="-1" strike="noStrike">
                        <a:latin typeface="Arial"/>
                      </a:endParaRPr>
                    </a:p>
                    <a:p>
                      <a:pPr marL="457200" indent="-304560">
                        <a:lnSpc>
                          <a:spcPct val="115000"/>
                        </a:lnSpc>
                        <a:spcBef>
                          <a:spcPts val="1001"/>
                        </a:spcBef>
                        <a:buClr>
                          <a:srgbClr val="000000"/>
                        </a:buClr>
                        <a:buFont typeface="Playfair Display"/>
                        <a:buChar char="●"/>
                      </a:pPr>
                      <a:r>
                        <a:rPr b="0" lang="es" sz="1200" spc="-1" strike="noStrike">
                          <a:solidFill>
                            <a:srgbClr val="000000"/>
                          </a:solidFill>
                          <a:latin typeface="Playfair Display"/>
                          <a:ea typeface="Playfair Display"/>
                        </a:rPr>
                        <a:t>You create advertisements</a:t>
                      </a:r>
                      <a:endParaRPr b="0" lang="es-ES" sz="1200" spc="-1" strike="noStrike">
                        <a:latin typeface="Arial"/>
                      </a:endParaRPr>
                    </a:p>
                    <a:p>
                      <a:pPr marL="457200" indent="-304560">
                        <a:lnSpc>
                          <a:spcPct val="115000"/>
                        </a:lnSpc>
                        <a:spcBef>
                          <a:spcPts val="1001"/>
                        </a:spcBef>
                        <a:buClr>
                          <a:srgbClr val="000000"/>
                        </a:buClr>
                        <a:buFont typeface="Playfair Display"/>
                        <a:buChar char="●"/>
                      </a:pPr>
                      <a:r>
                        <a:rPr b="0" lang="es" sz="1200" spc="-1" strike="noStrike">
                          <a:solidFill>
                            <a:srgbClr val="000000"/>
                          </a:solidFill>
                          <a:latin typeface="Playfair Display"/>
                          <a:ea typeface="Playfair Display"/>
                        </a:rPr>
                        <a:t>Commercial language</a:t>
                      </a:r>
                      <a:endParaRPr b="0" lang="es-ES" sz="1200" spc="-1" strike="noStrike">
                        <a:latin typeface="Arial"/>
                      </a:endParaRPr>
                    </a:p>
                    <a:p>
                      <a:pPr marL="457200" indent="-304560">
                        <a:lnSpc>
                          <a:spcPct val="115000"/>
                        </a:lnSpc>
                        <a:spcBef>
                          <a:spcPts val="1001"/>
                        </a:spcBef>
                        <a:buClr>
                          <a:srgbClr val="000000"/>
                        </a:buClr>
                        <a:buFont typeface="Playfair Display"/>
                        <a:buChar char="●"/>
                      </a:pPr>
                      <a:r>
                        <a:rPr b="0" lang="es" sz="1200" spc="-1" strike="noStrike">
                          <a:solidFill>
                            <a:srgbClr val="000000"/>
                          </a:solidFill>
                          <a:latin typeface="Playfair Display"/>
                          <a:ea typeface="Playfair Display"/>
                        </a:rPr>
                        <a:t>Publication guarantee</a:t>
                      </a:r>
                      <a:endParaRPr b="0" lang="es-ES" sz="1200" spc="-1" strike="noStrike">
                        <a:latin typeface="Arial"/>
                      </a:endParaRPr>
                    </a:p>
                    <a:p>
                      <a:pPr>
                        <a:lnSpc>
                          <a:spcPct val="115000"/>
                        </a:lnSpc>
                        <a:spcBef>
                          <a:spcPts val="1001"/>
                        </a:spcBef>
                        <a:spcAft>
                          <a:spcPts val="1001"/>
                        </a:spcAft>
                        <a:tabLst>
                          <a:tab algn="l" pos="0"/>
                        </a:tabLst>
                      </a:pPr>
                      <a:endParaRPr b="0" lang="es-ES" sz="1200" spc="-1" strike="noStrike">
                        <a:latin typeface="Arial"/>
                      </a:endParaRPr>
                    </a:p>
                  </a:txBody>
                  <a:tcPr marL="91080" marR="91080">
                    <a:lnL w="9360">
                      <a:solidFill>
                        <a:srgbClr val="f8e71c"/>
                      </a:solidFill>
                    </a:lnL>
                    <a:lnR w="9360">
                      <a:solidFill>
                        <a:srgbClr val="f8e71c"/>
                      </a:solidFill>
                    </a:lnR>
                    <a:lnT w="9360">
                      <a:solidFill>
                        <a:srgbClr val="f8e71c"/>
                      </a:solidFill>
                    </a:lnT>
                    <a:lnB w="9360">
                      <a:solidFill>
                        <a:srgbClr val="f8e71c"/>
                      </a:solidFill>
                    </a:lnB>
                    <a:noFill/>
                  </a:tcPr>
                </a:tc>
              </a:tr>
            </a:tbl>
          </a:graphicData>
        </a:graphic>
      </p:graphicFrame>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6" name="TextShape 1"/>
          <p:cNvSpPr txBox="1"/>
          <p:nvPr/>
        </p:nvSpPr>
        <p:spPr>
          <a:xfrm>
            <a:off x="265680" y="1081800"/>
            <a:ext cx="4044960" cy="1785960"/>
          </a:xfrm>
          <a:prstGeom prst="rect">
            <a:avLst/>
          </a:prstGeom>
          <a:noFill/>
          <a:ln w="0">
            <a:noFill/>
          </a:ln>
        </p:spPr>
        <p:txBody>
          <a:bodyPr tIns="91440" bIns="91440" anchor="b">
            <a:normAutofit/>
          </a:bodyPr>
          <a:p>
            <a:pPr algn="ctr">
              <a:lnSpc>
                <a:spcPct val="100000"/>
              </a:lnSpc>
              <a:tabLst>
                <a:tab algn="l" pos="0"/>
              </a:tabLst>
            </a:pPr>
            <a:r>
              <a:rPr b="0" lang="es" sz="4200" spc="-1" strike="noStrike">
                <a:solidFill>
                  <a:srgbClr val="000000"/>
                </a:solidFill>
                <a:highlight>
                  <a:srgbClr val="f8e71c"/>
                </a:highlight>
                <a:latin typeface="Oswald"/>
                <a:ea typeface="Oswald"/>
              </a:rPr>
              <a:t>1 month activity</a:t>
            </a:r>
            <a:endParaRPr b="0" lang="es-ES" sz="4200" spc="-1" strike="noStrike">
              <a:solidFill>
                <a:srgbClr val="000000"/>
              </a:solidFill>
              <a:latin typeface="Arial"/>
            </a:endParaRPr>
          </a:p>
        </p:txBody>
      </p:sp>
      <p:sp>
        <p:nvSpPr>
          <p:cNvPr id="217" name="TextShape 2"/>
          <p:cNvSpPr txBox="1"/>
          <p:nvPr/>
        </p:nvSpPr>
        <p:spPr>
          <a:xfrm>
            <a:off x="4939560" y="248040"/>
            <a:ext cx="3836520" cy="4656240"/>
          </a:xfrm>
          <a:prstGeom prst="rect">
            <a:avLst/>
          </a:prstGeom>
          <a:noFill/>
          <a:ln w="0">
            <a:noFill/>
          </a:ln>
        </p:spPr>
        <p:txBody>
          <a:bodyPr tIns="91440" bIns="91440" anchor="ctr">
            <a:normAutofit fontScale="93000"/>
          </a:bodyPr>
          <a:p>
            <a:pPr>
              <a:lnSpc>
                <a:spcPct val="115000"/>
              </a:lnSpc>
              <a:tabLst>
                <a:tab algn="l" pos="0"/>
              </a:tabLst>
            </a:pPr>
            <a:r>
              <a:rPr b="0" lang="es" sz="1800" spc="-1" strike="noStrike">
                <a:solidFill>
                  <a:srgbClr val="000000"/>
                </a:solidFill>
                <a:highlight>
                  <a:srgbClr val="ffffff"/>
                </a:highlight>
                <a:latin typeface="Playfair Display"/>
                <a:ea typeface="Playfair Display"/>
              </a:rPr>
              <a:t>Make groups of 5 people and choose one of the following news topics:</a:t>
            </a:r>
            <a:endParaRPr b="0" lang="es-ES" sz="1800" spc="-1" strike="noStrike">
              <a:solidFill>
                <a:srgbClr val="000000"/>
              </a:solidFill>
              <a:latin typeface="Arial"/>
            </a:endParaRPr>
          </a:p>
          <a:p>
            <a:pPr marL="457200" indent="-342720">
              <a:lnSpc>
                <a:spcPct val="115000"/>
              </a:lnSpc>
              <a:spcBef>
                <a:spcPts val="1199"/>
              </a:spcBef>
              <a:buClr>
                <a:srgbClr val="000000"/>
              </a:buClr>
              <a:buFont typeface="Playfair Display"/>
              <a:buChar char="●"/>
              <a:tabLst>
                <a:tab algn="l" pos="0"/>
              </a:tabLst>
            </a:pPr>
            <a:r>
              <a:rPr b="1" lang="es" sz="1800" spc="-1" strike="noStrike">
                <a:solidFill>
                  <a:srgbClr val="000000"/>
                </a:solidFill>
                <a:highlight>
                  <a:srgbClr val="ffffff"/>
                </a:highlight>
                <a:latin typeface="Playfair Display"/>
                <a:ea typeface="Playfair Display"/>
              </a:rPr>
              <a:t>COVID</a:t>
            </a:r>
            <a:endParaRPr b="0" lang="es-ES" sz="1800" spc="-1" strike="noStrike">
              <a:solidFill>
                <a:srgbClr val="000000"/>
              </a:solidFill>
              <a:latin typeface="Arial"/>
            </a:endParaRPr>
          </a:p>
          <a:p>
            <a:pPr marL="457200" indent="-342720">
              <a:lnSpc>
                <a:spcPct val="115000"/>
              </a:lnSpc>
              <a:buClr>
                <a:srgbClr val="000000"/>
              </a:buClr>
              <a:buFont typeface="Playfair Display"/>
              <a:buChar char="●"/>
              <a:tabLst>
                <a:tab algn="l" pos="0"/>
              </a:tabLst>
            </a:pPr>
            <a:r>
              <a:rPr b="1" lang="es" sz="1800" spc="-1" strike="noStrike">
                <a:solidFill>
                  <a:srgbClr val="000000"/>
                </a:solidFill>
                <a:highlight>
                  <a:srgbClr val="ffffff"/>
                </a:highlight>
                <a:latin typeface="Playfair Display"/>
                <a:ea typeface="Playfair Display"/>
              </a:rPr>
              <a:t>International tensions</a:t>
            </a:r>
            <a:endParaRPr b="0" lang="es-ES" sz="1800" spc="-1" strike="noStrike">
              <a:solidFill>
                <a:srgbClr val="000000"/>
              </a:solidFill>
              <a:latin typeface="Arial"/>
            </a:endParaRPr>
          </a:p>
          <a:p>
            <a:pPr marL="457200" indent="-342720">
              <a:lnSpc>
                <a:spcPct val="115000"/>
              </a:lnSpc>
              <a:buClr>
                <a:srgbClr val="000000"/>
              </a:buClr>
              <a:buFont typeface="Playfair Display"/>
              <a:buChar char="●"/>
              <a:tabLst>
                <a:tab algn="l" pos="0"/>
              </a:tabLst>
            </a:pPr>
            <a:r>
              <a:rPr b="1" lang="es" sz="1800" spc="-1" strike="noStrike">
                <a:solidFill>
                  <a:srgbClr val="000000"/>
                </a:solidFill>
                <a:highlight>
                  <a:srgbClr val="ffffff"/>
                </a:highlight>
                <a:latin typeface="Playfair Display"/>
                <a:ea typeface="Playfair Display"/>
              </a:rPr>
              <a:t>Royal families </a:t>
            </a:r>
            <a:endParaRPr b="0" lang="es-ES" sz="1800" spc="-1" strike="noStrike">
              <a:solidFill>
                <a:srgbClr val="000000"/>
              </a:solidFill>
              <a:latin typeface="Arial"/>
            </a:endParaRPr>
          </a:p>
          <a:p>
            <a:pPr marL="457200" indent="-342720">
              <a:lnSpc>
                <a:spcPct val="115000"/>
              </a:lnSpc>
              <a:buClr>
                <a:srgbClr val="000000"/>
              </a:buClr>
              <a:buFont typeface="Playfair Display"/>
              <a:buChar char="●"/>
              <a:tabLst>
                <a:tab algn="l" pos="0"/>
              </a:tabLst>
            </a:pPr>
            <a:r>
              <a:rPr b="1" lang="es" sz="1800" spc="-1" strike="noStrike">
                <a:solidFill>
                  <a:srgbClr val="000000"/>
                </a:solidFill>
                <a:highlight>
                  <a:srgbClr val="ffffff"/>
                </a:highlight>
                <a:latin typeface="Playfair Display"/>
                <a:ea typeface="Playfair Display"/>
              </a:rPr>
              <a:t>Migrant crisis</a:t>
            </a:r>
            <a:endParaRPr b="0" lang="es-ES" sz="1800" spc="-1" strike="noStrike">
              <a:solidFill>
                <a:srgbClr val="000000"/>
              </a:solidFill>
              <a:latin typeface="Arial"/>
            </a:endParaRPr>
          </a:p>
          <a:p>
            <a:pPr marL="457200" indent="-342720">
              <a:lnSpc>
                <a:spcPct val="115000"/>
              </a:lnSpc>
              <a:buClr>
                <a:srgbClr val="000000"/>
              </a:buClr>
              <a:buFont typeface="Playfair Display"/>
              <a:buChar char="●"/>
              <a:tabLst>
                <a:tab algn="l" pos="0"/>
              </a:tabLst>
            </a:pPr>
            <a:r>
              <a:rPr b="1" lang="es" sz="1800" spc="-1" strike="noStrike">
                <a:solidFill>
                  <a:srgbClr val="000000"/>
                </a:solidFill>
                <a:highlight>
                  <a:srgbClr val="ffffff"/>
                </a:highlight>
                <a:latin typeface="Playfair Display"/>
                <a:ea typeface="Playfair Display"/>
              </a:rPr>
              <a:t>Government</a:t>
            </a:r>
            <a:endParaRPr b="0" lang="es-ES" sz="1800" spc="-1" strike="noStrike">
              <a:solidFill>
                <a:srgbClr val="000000"/>
              </a:solidFill>
              <a:latin typeface="Arial"/>
            </a:endParaRPr>
          </a:p>
          <a:p>
            <a:pPr marL="457200" indent="-342720">
              <a:lnSpc>
                <a:spcPct val="115000"/>
              </a:lnSpc>
              <a:buClr>
                <a:srgbClr val="000000"/>
              </a:buClr>
              <a:buFont typeface="Playfair Display"/>
              <a:buChar char="●"/>
              <a:tabLst>
                <a:tab algn="l" pos="0"/>
              </a:tabLst>
            </a:pPr>
            <a:r>
              <a:rPr b="1" lang="es" sz="1800" spc="-1" strike="noStrike">
                <a:solidFill>
                  <a:srgbClr val="000000"/>
                </a:solidFill>
                <a:highlight>
                  <a:srgbClr val="ffffff"/>
                </a:highlight>
                <a:latin typeface="Playfair Display"/>
                <a:ea typeface="Playfair Display"/>
              </a:rPr>
              <a:t>Gender violence (tb se usa gender-based violence)</a:t>
            </a:r>
            <a:endParaRPr b="0" lang="es-ES" sz="1800" spc="-1" strike="noStrike">
              <a:solidFill>
                <a:srgbClr val="000000"/>
              </a:solidFill>
              <a:latin typeface="Arial"/>
            </a:endParaRPr>
          </a:p>
          <a:p>
            <a:pPr marL="457200" indent="-342720">
              <a:lnSpc>
                <a:spcPct val="115000"/>
              </a:lnSpc>
              <a:buClr>
                <a:srgbClr val="000000"/>
              </a:buClr>
              <a:buFont typeface="Playfair Display"/>
              <a:buChar char="●"/>
              <a:tabLst>
                <a:tab algn="l" pos="0"/>
              </a:tabLst>
            </a:pPr>
            <a:r>
              <a:rPr b="1" lang="es" sz="1800" spc="-1" strike="noStrike">
                <a:solidFill>
                  <a:srgbClr val="000000"/>
                </a:solidFill>
                <a:highlight>
                  <a:srgbClr val="ffffff"/>
                </a:highlight>
                <a:latin typeface="Playfair Display"/>
                <a:ea typeface="Playfair Display"/>
              </a:rPr>
              <a:t>Employment indicators</a:t>
            </a:r>
            <a:endParaRPr b="0" lang="es-ES" sz="1800" spc="-1" strike="noStrike">
              <a:solidFill>
                <a:srgbClr val="000000"/>
              </a:solidFill>
              <a:latin typeface="Arial"/>
            </a:endParaRPr>
          </a:p>
          <a:p>
            <a:pPr>
              <a:lnSpc>
                <a:spcPct val="115000"/>
              </a:lnSpc>
              <a:spcBef>
                <a:spcPts val="1199"/>
              </a:spcBef>
              <a:tabLst>
                <a:tab algn="l" pos="0"/>
              </a:tabLst>
            </a:pPr>
            <a:r>
              <a:rPr b="0" lang="es" sz="1800" spc="-1" strike="noStrike">
                <a:solidFill>
                  <a:srgbClr val="000000"/>
                </a:solidFill>
                <a:highlight>
                  <a:srgbClr val="ffffff"/>
                </a:highlight>
                <a:latin typeface="Playfair Display"/>
                <a:ea typeface="Playfair Display"/>
              </a:rPr>
              <a:t>Environment and environmental catastrophes</a:t>
            </a:r>
            <a:endParaRPr b="0" lang="es-ES" sz="1800" spc="-1" strike="noStrike">
              <a:solidFill>
                <a:srgbClr val="000000"/>
              </a:solidFill>
              <a:latin typeface="Arial"/>
            </a:endParaRPr>
          </a:p>
          <a:p>
            <a:pPr>
              <a:lnSpc>
                <a:spcPct val="115000"/>
              </a:lnSpc>
              <a:spcBef>
                <a:spcPts val="1199"/>
              </a:spcBef>
              <a:spcAft>
                <a:spcPts val="1199"/>
              </a:spcAft>
              <a:tabLst>
                <a:tab algn="l" pos="0"/>
              </a:tabLst>
            </a:pPr>
            <a:endParaRPr b="0" lang="es-ES"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8" name="TextShape 1"/>
          <p:cNvSpPr txBox="1"/>
          <p:nvPr/>
        </p:nvSpPr>
        <p:spPr>
          <a:xfrm>
            <a:off x="265680" y="1081800"/>
            <a:ext cx="4044960" cy="1785960"/>
          </a:xfrm>
          <a:prstGeom prst="rect">
            <a:avLst/>
          </a:prstGeom>
          <a:noFill/>
          <a:ln w="0">
            <a:noFill/>
          </a:ln>
        </p:spPr>
        <p:txBody>
          <a:bodyPr tIns="91440" bIns="91440" anchor="b">
            <a:normAutofit/>
          </a:bodyPr>
          <a:p>
            <a:pPr algn="ctr">
              <a:lnSpc>
                <a:spcPct val="100000"/>
              </a:lnSpc>
              <a:tabLst>
                <a:tab algn="l" pos="0"/>
              </a:tabLst>
            </a:pPr>
            <a:r>
              <a:rPr b="0" lang="es" sz="4200" spc="-1" strike="noStrike">
                <a:solidFill>
                  <a:srgbClr val="000000"/>
                </a:solidFill>
                <a:highlight>
                  <a:srgbClr val="f8e71c"/>
                </a:highlight>
                <a:latin typeface="Oswald"/>
                <a:ea typeface="Oswald"/>
              </a:rPr>
              <a:t>1 month activity</a:t>
            </a:r>
            <a:endParaRPr b="0" lang="es-ES" sz="4200" spc="-1" strike="noStrike">
              <a:solidFill>
                <a:srgbClr val="000000"/>
              </a:solidFill>
              <a:latin typeface="Arial"/>
            </a:endParaRPr>
          </a:p>
        </p:txBody>
      </p:sp>
      <p:sp>
        <p:nvSpPr>
          <p:cNvPr id="219" name="TextShape 2"/>
          <p:cNvSpPr txBox="1"/>
          <p:nvPr/>
        </p:nvSpPr>
        <p:spPr>
          <a:xfrm>
            <a:off x="4939560" y="724320"/>
            <a:ext cx="3836520" cy="3694680"/>
          </a:xfrm>
          <a:prstGeom prst="rect">
            <a:avLst/>
          </a:prstGeom>
          <a:noFill/>
          <a:ln w="0">
            <a:noFill/>
          </a:ln>
        </p:spPr>
        <p:txBody>
          <a:bodyPr tIns="91440" bIns="91440" anchor="ctr">
            <a:normAutofit fontScale="55000"/>
          </a:bodyPr>
          <a:p>
            <a:pPr>
              <a:lnSpc>
                <a:spcPct val="115000"/>
              </a:lnSpc>
              <a:tabLst>
                <a:tab algn="l" pos="0"/>
              </a:tabLst>
            </a:pPr>
            <a:r>
              <a:rPr b="0" lang="es" sz="1800" spc="-1" strike="noStrike">
                <a:solidFill>
                  <a:srgbClr val="000000"/>
                </a:solidFill>
                <a:highlight>
                  <a:srgbClr val="ffffff"/>
                </a:highlight>
                <a:latin typeface="Playfair Display"/>
                <a:ea typeface="Playfair Display"/>
              </a:rPr>
              <a:t>You may choose two national media. During the course of a month, every time we have class you must record: </a:t>
            </a:r>
            <a:endParaRPr b="0" lang="es-ES" sz="1800" spc="-1" strike="noStrike">
              <a:solidFill>
                <a:srgbClr val="000000"/>
              </a:solidFill>
              <a:latin typeface="Arial"/>
            </a:endParaRPr>
          </a:p>
          <a:p>
            <a:pPr marL="457200" indent="-325440">
              <a:lnSpc>
                <a:spcPct val="115000"/>
              </a:lnSpc>
              <a:spcBef>
                <a:spcPts val="1199"/>
              </a:spcBef>
              <a:buClr>
                <a:srgbClr val="000000"/>
              </a:buClr>
              <a:buFont typeface="Playfair Display"/>
              <a:buChar char="●"/>
              <a:tabLst>
                <a:tab algn="l" pos="0"/>
              </a:tabLst>
            </a:pPr>
            <a:r>
              <a:rPr b="0" lang="es" sz="1800" spc="-1" strike="noStrike">
                <a:solidFill>
                  <a:srgbClr val="000000"/>
                </a:solidFill>
                <a:highlight>
                  <a:srgbClr val="ffffff"/>
                </a:highlight>
                <a:latin typeface="Playfair Display"/>
                <a:ea typeface="Playfair Display"/>
              </a:rPr>
              <a:t>Record date</a:t>
            </a:r>
            <a:endParaRPr b="0" lang="es-ES" sz="1800" spc="-1" strike="noStrike">
              <a:solidFill>
                <a:srgbClr val="000000"/>
              </a:solidFill>
              <a:latin typeface="Arial"/>
            </a:endParaRPr>
          </a:p>
          <a:p>
            <a:pPr marL="457200" indent="-325440">
              <a:lnSpc>
                <a:spcPct val="115000"/>
              </a:lnSpc>
              <a:buClr>
                <a:srgbClr val="000000"/>
              </a:buClr>
              <a:buFont typeface="Playfair Display"/>
              <a:buChar char="●"/>
              <a:tabLst>
                <a:tab algn="l" pos="0"/>
              </a:tabLst>
            </a:pPr>
            <a:r>
              <a:rPr b="0" lang="es" sz="1800" spc="-1" strike="noStrike">
                <a:solidFill>
                  <a:srgbClr val="000000"/>
                </a:solidFill>
                <a:highlight>
                  <a:srgbClr val="ffffff"/>
                </a:highlight>
                <a:latin typeface="Playfair Display"/>
                <a:ea typeface="Playfair Display"/>
              </a:rPr>
              <a:t>Link and screenshot</a:t>
            </a:r>
            <a:endParaRPr b="0" lang="es-ES" sz="1800" spc="-1" strike="noStrike">
              <a:solidFill>
                <a:srgbClr val="000000"/>
              </a:solidFill>
              <a:latin typeface="Arial"/>
            </a:endParaRPr>
          </a:p>
          <a:p>
            <a:pPr marL="457200" indent="-325440">
              <a:lnSpc>
                <a:spcPct val="115000"/>
              </a:lnSpc>
              <a:buClr>
                <a:srgbClr val="000000"/>
              </a:buClr>
              <a:buFont typeface="Playfair Display"/>
              <a:buChar char="●"/>
              <a:tabLst>
                <a:tab algn="l" pos="0"/>
              </a:tabLst>
            </a:pPr>
            <a:r>
              <a:rPr b="0" lang="es" sz="1800" spc="-1" strike="noStrike">
                <a:solidFill>
                  <a:srgbClr val="000000"/>
                </a:solidFill>
                <a:highlight>
                  <a:srgbClr val="ffffff"/>
                </a:highlight>
                <a:latin typeface="Playfair Display"/>
                <a:ea typeface="Playfair Display"/>
              </a:rPr>
              <a:t>In which section is the new showcased? </a:t>
            </a:r>
            <a:endParaRPr b="0" lang="es-ES" sz="1800" spc="-1" strike="noStrike">
              <a:solidFill>
                <a:srgbClr val="000000"/>
              </a:solidFill>
              <a:latin typeface="Arial"/>
            </a:endParaRPr>
          </a:p>
          <a:p>
            <a:pPr marL="457200" indent="-325440">
              <a:lnSpc>
                <a:spcPct val="115000"/>
              </a:lnSpc>
              <a:buClr>
                <a:srgbClr val="000000"/>
              </a:buClr>
              <a:buFont typeface="Playfair Display"/>
              <a:buChar char="●"/>
              <a:tabLst>
                <a:tab algn="l" pos="0"/>
              </a:tabLst>
            </a:pPr>
            <a:r>
              <a:rPr b="0" lang="es" sz="1800" spc="-1" strike="noStrike">
                <a:solidFill>
                  <a:srgbClr val="000000"/>
                </a:solidFill>
                <a:highlight>
                  <a:srgbClr val="ffffff"/>
                </a:highlight>
                <a:latin typeface="Playfair Display"/>
                <a:ea typeface="Playfair Display"/>
              </a:rPr>
              <a:t>Headline</a:t>
            </a:r>
            <a:endParaRPr b="0" lang="es-ES" sz="1800" spc="-1" strike="noStrike">
              <a:solidFill>
                <a:srgbClr val="000000"/>
              </a:solidFill>
              <a:latin typeface="Arial"/>
            </a:endParaRPr>
          </a:p>
          <a:p>
            <a:pPr marL="457200" indent="-325440">
              <a:lnSpc>
                <a:spcPct val="115000"/>
              </a:lnSpc>
              <a:buClr>
                <a:srgbClr val="000000"/>
              </a:buClr>
              <a:buFont typeface="Playfair Display"/>
              <a:buChar char="●"/>
              <a:tabLst>
                <a:tab algn="l" pos="0"/>
              </a:tabLst>
            </a:pPr>
            <a:r>
              <a:rPr b="0" lang="es" sz="1800" spc="-1" strike="noStrike">
                <a:solidFill>
                  <a:srgbClr val="000000"/>
                </a:solidFill>
                <a:highlight>
                  <a:srgbClr val="ffffff"/>
                </a:highlight>
                <a:latin typeface="Playfair Display"/>
                <a:ea typeface="Playfair Display"/>
              </a:rPr>
              <a:t>Is there any reflection from the media outlet?</a:t>
            </a:r>
            <a:endParaRPr b="0" lang="es-ES" sz="1800" spc="-1" strike="noStrike">
              <a:solidFill>
                <a:srgbClr val="000000"/>
              </a:solidFill>
              <a:latin typeface="Arial"/>
            </a:endParaRPr>
          </a:p>
          <a:p>
            <a:pPr marL="457200" indent="-325440">
              <a:lnSpc>
                <a:spcPct val="115000"/>
              </a:lnSpc>
              <a:buClr>
                <a:srgbClr val="000000"/>
              </a:buClr>
              <a:buFont typeface="Playfair Display"/>
              <a:buChar char="●"/>
              <a:tabLst>
                <a:tab algn="l" pos="0"/>
              </a:tabLst>
            </a:pPr>
            <a:r>
              <a:rPr b="0" lang="es" sz="1800" spc="-1" strike="noStrike">
                <a:solidFill>
                  <a:srgbClr val="000000"/>
                </a:solidFill>
                <a:highlight>
                  <a:srgbClr val="ffffff"/>
                </a:highlight>
                <a:latin typeface="Playfair Display"/>
                <a:ea typeface="Playfair Display"/>
              </a:rPr>
              <a:t>Emphasis of the new</a:t>
            </a:r>
            <a:endParaRPr b="0" lang="es-ES" sz="1800" spc="-1" strike="noStrike">
              <a:solidFill>
                <a:srgbClr val="000000"/>
              </a:solidFill>
              <a:latin typeface="Arial"/>
            </a:endParaRPr>
          </a:p>
          <a:p>
            <a:pPr marL="457200" indent="-325440">
              <a:lnSpc>
                <a:spcPct val="115000"/>
              </a:lnSpc>
              <a:buClr>
                <a:srgbClr val="000000"/>
              </a:buClr>
              <a:buFont typeface="Playfair Display"/>
              <a:buChar char="●"/>
              <a:tabLst>
                <a:tab algn="l" pos="0"/>
              </a:tabLst>
            </a:pPr>
            <a:r>
              <a:rPr b="0" lang="es" sz="1800" spc="-1" strike="noStrike">
                <a:solidFill>
                  <a:srgbClr val="000000"/>
                </a:solidFill>
                <a:highlight>
                  <a:srgbClr val="ffffff"/>
                </a:highlight>
                <a:latin typeface="Playfair Display"/>
                <a:ea typeface="Playfair Display"/>
              </a:rPr>
              <a:t>Testimonies included</a:t>
            </a:r>
            <a:endParaRPr b="0" lang="es-ES" sz="1800" spc="-1" strike="noStrike">
              <a:solidFill>
                <a:srgbClr val="000000"/>
              </a:solidFill>
              <a:latin typeface="Arial"/>
            </a:endParaRPr>
          </a:p>
          <a:p>
            <a:pPr>
              <a:lnSpc>
                <a:spcPct val="115000"/>
              </a:lnSpc>
              <a:spcBef>
                <a:spcPts val="1199"/>
              </a:spcBef>
              <a:spcAft>
                <a:spcPts val="1199"/>
              </a:spcAft>
              <a:tabLst>
                <a:tab algn="l" pos="0"/>
              </a:tabLst>
            </a:pPr>
            <a:r>
              <a:rPr b="0" lang="es" sz="1800" spc="-1" strike="noStrike">
                <a:solidFill>
                  <a:srgbClr val="000000"/>
                </a:solidFill>
                <a:highlight>
                  <a:srgbClr val="ffffff"/>
                </a:highlight>
                <a:latin typeface="Playfair Display"/>
                <a:ea typeface="Playfair Display"/>
              </a:rPr>
              <a:t>Reflect on whether you find any difference between the two media outlets.</a:t>
            </a:r>
            <a:endParaRPr b="0" lang="es-ES"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0" name="TextShape 1"/>
          <p:cNvSpPr txBox="1"/>
          <p:nvPr/>
        </p:nvSpPr>
        <p:spPr>
          <a:xfrm>
            <a:off x="311760" y="444960"/>
            <a:ext cx="8520120" cy="572400"/>
          </a:xfrm>
          <a:prstGeom prst="rect">
            <a:avLst/>
          </a:prstGeom>
          <a:noFill/>
          <a:ln w="0">
            <a:noFill/>
          </a:ln>
        </p:spPr>
        <p:txBody>
          <a:bodyPr tIns="91440" bIns="91440">
            <a:normAutofit fontScale="81000"/>
          </a:bodyPr>
          <a:p>
            <a:pPr>
              <a:lnSpc>
                <a:spcPct val="100000"/>
              </a:lnSpc>
              <a:tabLst>
                <a:tab algn="l" pos="0"/>
              </a:tabLst>
            </a:pPr>
            <a:r>
              <a:rPr b="0" lang="es" sz="3000" spc="-1" strike="noStrike">
                <a:solidFill>
                  <a:srgbClr val="000000"/>
                </a:solidFill>
                <a:highlight>
                  <a:srgbClr val="f8e71c"/>
                </a:highlight>
                <a:latin typeface="Oswald"/>
                <a:ea typeface="Oswald"/>
              </a:rPr>
              <a:t>You can choose…</a:t>
            </a:r>
            <a:endParaRPr b="0" lang="es-ES" sz="3000" spc="-1" strike="noStrike">
              <a:solidFill>
                <a:srgbClr val="000000"/>
              </a:solidFill>
              <a:latin typeface="Arial"/>
            </a:endParaRPr>
          </a:p>
        </p:txBody>
      </p:sp>
      <p:graphicFrame>
        <p:nvGraphicFramePr>
          <p:cNvPr id="221" name="Table 2"/>
          <p:cNvGraphicFramePr/>
          <p:nvPr/>
        </p:nvGraphicFramePr>
        <p:xfrm>
          <a:off x="952560" y="1417680"/>
          <a:ext cx="7238520" cy="2828520"/>
        </p:xfrm>
        <a:graphic>
          <a:graphicData uri="http://schemas.openxmlformats.org/drawingml/2006/table">
            <a:tbl>
              <a:tblPr/>
              <a:tblGrid>
                <a:gridCol w="2412720"/>
                <a:gridCol w="2412720"/>
                <a:gridCol w="2413080"/>
              </a:tblGrid>
              <a:tr h="616680">
                <a:tc>
                  <a:txBody>
                    <a:bodyPr lIns="91080" rIns="91080" tIns="91080" bIns="91080" anchor="ctr">
                      <a:noAutofit/>
                    </a:bodyPr>
                    <a:p>
                      <a:pPr algn="ctr">
                        <a:lnSpc>
                          <a:spcPct val="100000"/>
                        </a:lnSpc>
                        <a:tabLst>
                          <a:tab algn="l" pos="0"/>
                        </a:tabLst>
                      </a:pPr>
                      <a:r>
                        <a:rPr b="1" lang="es" sz="1400" spc="-1" strike="noStrike">
                          <a:solidFill>
                            <a:srgbClr val="000000"/>
                          </a:solidFill>
                          <a:latin typeface="Playfair Display"/>
                          <a:ea typeface="Playfair Display"/>
                        </a:rPr>
                        <a:t>Television News </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solidFill>
                      <a:srgbClr val="fff2cc"/>
                    </a:solidFill>
                  </a:tcPr>
                </a:tc>
                <a:tc>
                  <a:txBody>
                    <a:bodyPr lIns="91080" rIns="91080" tIns="91080" bIns="91080" anchor="ctr">
                      <a:noAutofit/>
                    </a:bodyPr>
                    <a:p>
                      <a:pPr algn="ctr">
                        <a:lnSpc>
                          <a:spcPct val="100000"/>
                        </a:lnSpc>
                        <a:tabLst>
                          <a:tab algn="l" pos="0"/>
                        </a:tabLst>
                      </a:pPr>
                      <a:r>
                        <a:rPr b="1" lang="es" sz="1400" spc="-1" strike="noStrike">
                          <a:solidFill>
                            <a:srgbClr val="000000"/>
                          </a:solidFill>
                          <a:latin typeface="Playfair Display"/>
                          <a:ea typeface="Playfair Display"/>
                        </a:rPr>
                        <a:t>Radio</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solidFill>
                      <a:srgbClr val="fff2cc"/>
                    </a:solidFill>
                  </a:tcPr>
                </a:tc>
                <a:tc>
                  <a:txBody>
                    <a:bodyPr lIns="91080" rIns="91080" tIns="91080" bIns="91080" anchor="ctr">
                      <a:noAutofit/>
                    </a:bodyPr>
                    <a:p>
                      <a:pPr algn="ctr">
                        <a:lnSpc>
                          <a:spcPct val="100000"/>
                        </a:lnSpc>
                        <a:tabLst>
                          <a:tab algn="l" pos="0"/>
                        </a:tabLst>
                      </a:pPr>
                      <a:r>
                        <a:rPr b="1" lang="es" sz="1400" spc="-1" strike="noStrike">
                          <a:solidFill>
                            <a:srgbClr val="000000"/>
                          </a:solidFill>
                          <a:latin typeface="Playfair Display"/>
                          <a:ea typeface="Playfair Display"/>
                        </a:rPr>
                        <a:t>Newspapers</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solidFill>
                      <a:srgbClr val="fff2cc"/>
                    </a:solidFill>
                  </a:tcPr>
                </a:tc>
              </a:tr>
              <a:tr h="606960">
                <a:tc>
                  <a:txBody>
                    <a:bodyPr lIns="91080" rIns="91080" tIns="91080" bIns="91080" anchor="ctr">
                      <a:noAutofit/>
                    </a:bodyPr>
                    <a:p>
                      <a:pPr algn="ctr">
                        <a:lnSpc>
                          <a:spcPct val="100000"/>
                        </a:lnSpc>
                        <a:tabLst>
                          <a:tab algn="l" pos="0"/>
                        </a:tabLst>
                      </a:pPr>
                      <a:r>
                        <a:rPr b="0" lang="es" sz="1400" spc="-1" strike="noStrike">
                          <a:solidFill>
                            <a:srgbClr val="000000"/>
                          </a:solidFill>
                          <a:latin typeface="Playfair Display"/>
                          <a:ea typeface="Playfair Display"/>
                        </a:rPr>
                        <a:t>Antena 3 noticias / </a:t>
                      </a:r>
                      <a:br/>
                      <a:r>
                        <a:rPr b="0" lang="es" sz="1400" spc="-1" strike="noStrike">
                          <a:solidFill>
                            <a:srgbClr val="000000"/>
                          </a:solidFill>
                          <a:latin typeface="Playfair Display"/>
                          <a:ea typeface="Playfair Display"/>
                        </a:rPr>
                        <a:t>TVE noticias</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rowSpan="4">
                  <a:txBody>
                    <a:bodyPr lIns="91080" rIns="91080" tIns="91080" bIns="91080" anchor="ctr">
                      <a:noAutofit/>
                    </a:bodyPr>
                    <a:p>
                      <a:pPr algn="ctr">
                        <a:lnSpc>
                          <a:spcPct val="100000"/>
                        </a:lnSpc>
                        <a:tabLst>
                          <a:tab algn="l" pos="0"/>
                        </a:tabLst>
                      </a:pPr>
                      <a:r>
                        <a:rPr b="0" lang="es" sz="1400" spc="-1" strike="noStrike">
                          <a:solidFill>
                            <a:srgbClr val="000000"/>
                          </a:solidFill>
                          <a:latin typeface="Playfair Display"/>
                          <a:ea typeface="Playfair Display"/>
                        </a:rPr>
                        <a:t>Excluded because of the difficulty of taking registrations</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a:txBody>
                    <a:bodyPr lIns="91080" rIns="91080" tIns="91080" bIns="91080" anchor="ctr">
                      <a:noAutofit/>
                    </a:bodyPr>
                    <a:p>
                      <a:pPr algn="ctr">
                        <a:lnSpc>
                          <a:spcPct val="100000"/>
                        </a:lnSpc>
                        <a:tabLst>
                          <a:tab algn="l" pos="0"/>
                        </a:tabLst>
                      </a:pPr>
                      <a:r>
                        <a:rPr b="0" lang="es" sz="1400" spc="-1" strike="noStrike">
                          <a:solidFill>
                            <a:srgbClr val="000000"/>
                          </a:solidFill>
                          <a:latin typeface="Playfair Display"/>
                          <a:ea typeface="Playfair Display"/>
                        </a:rPr>
                        <a:t>ABC / El País</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606960">
                <a:tc rowSpan="3">
                  <a:txBody>
                    <a:bodyPr lIns="91080" rIns="91080" tIns="91080" bIns="91080" anchor="ctr">
                      <a:noAutofit/>
                    </a:bodyPr>
                    <a:p>
                      <a:pPr algn="ctr">
                        <a:lnSpc>
                          <a:spcPct val="100000"/>
                        </a:lnSpc>
                        <a:tabLst>
                          <a:tab algn="l" pos="0"/>
                        </a:tabLst>
                      </a:pPr>
                      <a:r>
                        <a:rPr b="0" lang="es" sz="1400" spc="-1" strike="noStrike">
                          <a:solidFill>
                            <a:srgbClr val="000000"/>
                          </a:solidFill>
                          <a:latin typeface="Playfair Display"/>
                          <a:ea typeface="Playfair Display"/>
                        </a:rPr>
                        <a:t>La Sexta / Telecinco</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c vMerge="1">
                  <a:tcPr marL="90000" marR="90000">
                    <a:solidFill>
                      <a:srgbClr val="729fcf"/>
                    </a:solidFill>
                  </a:tcPr>
                </a:tc>
                <a:tc>
                  <a:txBody>
                    <a:bodyPr lIns="91080" rIns="91080" tIns="91080" bIns="91080" anchor="ctr">
                      <a:noAutofit/>
                    </a:bodyPr>
                    <a:p>
                      <a:pPr algn="ctr">
                        <a:lnSpc>
                          <a:spcPct val="100000"/>
                        </a:lnSpc>
                        <a:tabLst>
                          <a:tab algn="l" pos="0"/>
                        </a:tabLst>
                      </a:pPr>
                      <a:r>
                        <a:rPr b="0" lang="es" sz="1400" spc="-1" strike="noStrike">
                          <a:solidFill>
                            <a:srgbClr val="000000"/>
                          </a:solidFill>
                          <a:latin typeface="Playfair Display"/>
                          <a:ea typeface="Playfair Display"/>
                        </a:rPr>
                        <a:t>El Diario / La Vanguardia</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606960">
                <a:tc vMerge="1">
                  <a:tcPr marL="90000" marR="90000">
                    <a:solidFill>
                      <a:srgbClr val="729fcf"/>
                    </a:solidFill>
                  </a:tcPr>
                </a:tc>
                <a:tc vMerge="1">
                  <a:tcPr marL="90000" marR="90000">
                    <a:solidFill>
                      <a:srgbClr val="729fcf"/>
                    </a:solidFill>
                  </a:tcPr>
                </a:tc>
                <a:tc>
                  <a:txBody>
                    <a:bodyPr lIns="91080" rIns="91080" tIns="91080" bIns="91080" anchor="ctr">
                      <a:noAutofit/>
                    </a:bodyPr>
                    <a:p>
                      <a:pPr algn="ctr">
                        <a:lnSpc>
                          <a:spcPct val="100000"/>
                        </a:lnSpc>
                        <a:tabLst>
                          <a:tab algn="l" pos="0"/>
                        </a:tabLst>
                      </a:pPr>
                      <a:r>
                        <a:rPr b="0" lang="es" sz="1400" spc="-1" strike="noStrike">
                          <a:solidFill>
                            <a:srgbClr val="000000"/>
                          </a:solidFill>
                          <a:latin typeface="Playfair Display"/>
                          <a:ea typeface="Playfair Display"/>
                        </a:rPr>
                        <a:t>Público / El Diario</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r h="391320">
                <a:tc vMerge="1">
                  <a:tcPr marL="90000" marR="90000">
                    <a:solidFill>
                      <a:srgbClr val="729fcf"/>
                    </a:solidFill>
                  </a:tcPr>
                </a:tc>
                <a:tc vMerge="1">
                  <a:tcPr marL="90000" marR="90000">
                    <a:solidFill>
                      <a:srgbClr val="729fcf"/>
                    </a:solidFill>
                  </a:tcPr>
                </a:tc>
                <a:tc>
                  <a:txBody>
                    <a:bodyPr lIns="91080" rIns="91080" tIns="91080" bIns="91080" anchor="ctr">
                      <a:noAutofit/>
                    </a:bodyPr>
                    <a:p>
                      <a:pPr algn="ctr">
                        <a:lnSpc>
                          <a:spcPct val="100000"/>
                        </a:lnSpc>
                        <a:tabLst>
                          <a:tab algn="l" pos="0"/>
                        </a:tabLst>
                      </a:pPr>
                      <a:r>
                        <a:rPr b="0" lang="es" sz="1400" spc="-1" strike="noStrike">
                          <a:solidFill>
                            <a:srgbClr val="000000"/>
                          </a:solidFill>
                          <a:latin typeface="Playfair Display"/>
                          <a:ea typeface="Playfair Display"/>
                        </a:rPr>
                        <a:t>ABC / El Diario</a:t>
                      </a:r>
                      <a:endParaRPr b="0" lang="es-ES" sz="1400" spc="-1" strike="noStrike">
                        <a:latin typeface="Arial"/>
                      </a:endParaRPr>
                    </a:p>
                  </a:txBody>
                  <a:tcPr marL="91080" marR="91080">
                    <a:lnL w="9360">
                      <a:solidFill>
                        <a:srgbClr val="9e9e9e"/>
                      </a:solidFill>
                    </a:lnL>
                    <a:lnR w="9360">
                      <a:solidFill>
                        <a:srgbClr val="9e9e9e"/>
                      </a:solidFill>
                    </a:lnR>
                    <a:lnT w="9360">
                      <a:solidFill>
                        <a:srgbClr val="9e9e9e"/>
                      </a:solidFill>
                    </a:lnT>
                    <a:lnB w="9360">
                      <a:solidFill>
                        <a:srgbClr val="9e9e9e"/>
                      </a:solidFill>
                    </a:lnB>
                    <a:noFill/>
                  </a:tcPr>
                </a:tc>
              </a:tr>
            </a:tbl>
          </a:graphicData>
        </a:graphic>
      </p:graphicFrame>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222" name="Table 1"/>
          <p:cNvGraphicFramePr/>
          <p:nvPr/>
        </p:nvGraphicFramePr>
        <p:xfrm>
          <a:off x="906120" y="465120"/>
          <a:ext cx="7331400" cy="4633200"/>
        </p:xfrm>
        <a:graphic>
          <a:graphicData uri="http://schemas.openxmlformats.org/drawingml/2006/table">
            <a:tbl>
              <a:tblPr/>
              <a:tblGrid>
                <a:gridCol w="1180800"/>
                <a:gridCol w="3075120"/>
                <a:gridCol w="3075480"/>
              </a:tblGrid>
              <a:tr h="466920">
                <a:tc gridSpan="3">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Medio de comunicación escogido: </a:t>
                      </a:r>
                      <a:r>
                        <a:rPr b="1" i="1" lang="es" sz="1200" spc="-1" strike="noStrike">
                          <a:solidFill>
                            <a:srgbClr val="000000"/>
                          </a:solidFill>
                          <a:latin typeface="Playfair Display"/>
                          <a:ea typeface="Playfair Display"/>
                        </a:rPr>
                        <a:t>eldiario.es </a:t>
                      </a:r>
                      <a:r>
                        <a:rPr b="1" lang="es" sz="1200" spc="-1" strike="noStrike">
                          <a:solidFill>
                            <a:srgbClr val="000000"/>
                          </a:solidFill>
                          <a:latin typeface="Playfair Display"/>
                          <a:ea typeface="Playfair Display"/>
                        </a:rPr>
                        <a:t>y </a:t>
                      </a:r>
                      <a:r>
                        <a:rPr b="1" i="1" lang="es" sz="1200" spc="-1" strike="noStrike">
                          <a:solidFill>
                            <a:srgbClr val="000000"/>
                          </a:solidFill>
                          <a:latin typeface="Playfair Display"/>
                          <a:ea typeface="Playfair Display"/>
                        </a:rPr>
                        <a:t>la vanguardia</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hMerge="1">
                  <a:tcPr marL="90000" marR="90000">
                    <a:solidFill>
                      <a:srgbClr val="729fcf"/>
                    </a:solidFill>
                  </a:tcPr>
                </a:tc>
                <a:tc hMerge="1">
                  <a:tcPr marL="90000" marR="90000">
                    <a:solidFill>
                      <a:srgbClr val="729fcf"/>
                    </a:solidFill>
                  </a:tcPr>
                </a:tc>
              </a:tr>
              <a:tr h="466920">
                <a:tc gridSpan="3">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Noticia: COVID</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hMerge="1">
                  <a:tcPr marL="90000" marR="90000">
                    <a:solidFill>
                      <a:srgbClr val="729fcf"/>
                    </a:solidFill>
                  </a:tcPr>
                </a:tc>
                <a:tc hMerge="1">
                  <a:tcPr marL="90000" marR="90000">
                    <a:solidFill>
                      <a:srgbClr val="729fcf"/>
                    </a:solidFill>
                  </a:tcPr>
                </a:tc>
              </a:tr>
              <a:tr h="466920">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Registros</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Eldiario.es</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La vanguardia</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r h="3232440">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16/01</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Enlace: </a:t>
                      </a:r>
                      <a:r>
                        <a:rPr b="0" lang="es" sz="1100" spc="-1" strike="noStrike" u="sng">
                          <a:solidFill>
                            <a:srgbClr val="0f9d58"/>
                          </a:solidFill>
                          <a:uFillTx/>
                          <a:latin typeface="Playfair Display"/>
                          <a:ea typeface="Playfair Display"/>
                          <a:hlinkClick r:id="rId1"/>
                        </a:rPr>
                        <a:t>https://www.eldiario.es/internacional/djokovic-pierde-batalla-judicial-australia-sera-deportado_1_8659198.html</a:t>
                      </a:r>
                      <a:r>
                        <a:rPr b="0" lang="es" sz="1100" spc="-1" strike="noStrike">
                          <a:solidFill>
                            <a:srgbClr val="000000"/>
                          </a:solidFill>
                          <a:latin typeface="Playfair Display"/>
                          <a:ea typeface="Playfair Display"/>
                        </a:rPr>
                        <a:t> </a:t>
                      </a:r>
                      <a:endParaRPr b="0" lang="es-ES" sz="1100" spc="-1" strike="noStrike">
                        <a:latin typeface="Arial"/>
                      </a:endParaRPr>
                    </a:p>
                    <a:p>
                      <a:pPr>
                        <a:lnSpc>
                          <a:spcPct val="100000"/>
                        </a:lnSpc>
                        <a:tabLst>
                          <a:tab algn="l" pos="0"/>
                        </a:tabLst>
                      </a:pP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Enlace: </a:t>
                      </a:r>
                      <a:r>
                        <a:rPr b="0" lang="es" sz="1100" spc="-1" strike="noStrike" u="sng">
                          <a:solidFill>
                            <a:srgbClr val="0f9d58"/>
                          </a:solidFill>
                          <a:uFillTx/>
                          <a:latin typeface="Playfair Display"/>
                          <a:ea typeface="Playfair Display"/>
                          <a:hlinkClick r:id="rId2"/>
                        </a:rPr>
                        <a:t>https://www.lavanguardia.com/deportes/tenis/20220116/7990363/djokovic-covid-vacunas-juicio.html</a:t>
                      </a:r>
                      <a:r>
                        <a:rPr b="0" lang="es" sz="1100" spc="-1" strike="noStrike">
                          <a:solidFill>
                            <a:srgbClr val="000000"/>
                          </a:solidFill>
                          <a:latin typeface="Playfair Display"/>
                          <a:ea typeface="Playfair Display"/>
                        </a:rPr>
                        <a:t> </a:t>
                      </a: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p>
                      <a:pPr>
                        <a:lnSpc>
                          <a:spcPct val="100000"/>
                        </a:lnSpc>
                        <a:tabLst>
                          <a:tab algn="l" pos="0"/>
                        </a:tabLst>
                      </a:pP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bl>
          </a:graphicData>
        </a:graphic>
      </p:graphicFrame>
      <p:pic>
        <p:nvPicPr>
          <p:cNvPr id="223" name="Google Shape;129;p25" descr=""/>
          <p:cNvPicPr/>
          <p:nvPr/>
        </p:nvPicPr>
        <p:blipFill>
          <a:blip r:embed="rId3"/>
          <a:srcRect l="23561" t="16248" r="24996" b="10208"/>
          <a:stretch/>
        </p:blipFill>
        <p:spPr>
          <a:xfrm>
            <a:off x="5283360" y="2729880"/>
            <a:ext cx="2731680" cy="2196360"/>
          </a:xfrm>
          <a:prstGeom prst="rect">
            <a:avLst/>
          </a:prstGeom>
          <a:ln w="0">
            <a:noFill/>
          </a:ln>
        </p:spPr>
      </p:pic>
      <p:pic>
        <p:nvPicPr>
          <p:cNvPr id="224" name="Google Shape;130;p25" descr=""/>
          <p:cNvPicPr/>
          <p:nvPr/>
        </p:nvPicPr>
        <p:blipFill>
          <a:blip r:embed="rId4"/>
          <a:srcRect l="20488" t="22464" r="30417" b="5876"/>
          <a:stretch/>
        </p:blipFill>
        <p:spPr>
          <a:xfrm>
            <a:off x="2271600" y="2815560"/>
            <a:ext cx="2675160" cy="2196360"/>
          </a:xfrm>
          <a:prstGeom prst="rect">
            <a:avLst/>
          </a:prstGeom>
          <a:ln w="0">
            <a:noFill/>
          </a:ln>
        </p:spPr>
      </p:pic>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225" name="Table 1"/>
          <p:cNvGraphicFramePr/>
          <p:nvPr/>
        </p:nvGraphicFramePr>
        <p:xfrm>
          <a:off x="394560" y="110880"/>
          <a:ext cx="8354880" cy="4498200"/>
        </p:xfrm>
        <a:graphic>
          <a:graphicData uri="http://schemas.openxmlformats.org/drawingml/2006/table">
            <a:tbl>
              <a:tblPr/>
              <a:tblGrid>
                <a:gridCol w="1345680"/>
                <a:gridCol w="3504600"/>
                <a:gridCol w="3504600"/>
              </a:tblGrid>
              <a:tr h="389880">
                <a:tc gridSpan="3">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Medio de comunicación escogido: </a:t>
                      </a:r>
                      <a:r>
                        <a:rPr b="1" i="1" lang="es" sz="1200" spc="-1" strike="noStrike">
                          <a:solidFill>
                            <a:srgbClr val="000000"/>
                          </a:solidFill>
                          <a:latin typeface="Playfair Display"/>
                          <a:ea typeface="Playfair Display"/>
                        </a:rPr>
                        <a:t>eldiario.es </a:t>
                      </a:r>
                      <a:r>
                        <a:rPr b="1" lang="es" sz="1200" spc="-1" strike="noStrike">
                          <a:solidFill>
                            <a:srgbClr val="000000"/>
                          </a:solidFill>
                          <a:latin typeface="Playfair Display"/>
                          <a:ea typeface="Playfair Display"/>
                        </a:rPr>
                        <a:t>y </a:t>
                      </a:r>
                      <a:r>
                        <a:rPr b="1" i="1" lang="es" sz="1200" spc="-1" strike="noStrike">
                          <a:solidFill>
                            <a:srgbClr val="000000"/>
                          </a:solidFill>
                          <a:latin typeface="Playfair Display"/>
                          <a:ea typeface="Playfair Display"/>
                        </a:rPr>
                        <a:t>la vanguardia</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hMerge="1">
                  <a:tcPr marL="90000" marR="90000">
                    <a:solidFill>
                      <a:srgbClr val="729fcf"/>
                    </a:solidFill>
                  </a:tcPr>
                </a:tc>
                <a:tc hMerge="1">
                  <a:tcPr marL="90000" marR="90000">
                    <a:solidFill>
                      <a:srgbClr val="729fcf"/>
                    </a:solidFill>
                  </a:tcPr>
                </a:tc>
              </a:tr>
              <a:tr h="388440">
                <a:tc gridSpan="3">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Noticia: COVID</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hMerge="1">
                  <a:tcPr marL="90000" marR="90000">
                    <a:solidFill>
                      <a:srgbClr val="729fcf"/>
                    </a:solidFill>
                  </a:tcPr>
                </a:tc>
                <a:tc hMerge="1">
                  <a:tcPr marL="90000" marR="90000">
                    <a:solidFill>
                      <a:srgbClr val="729fcf"/>
                    </a:solidFill>
                  </a:tcPr>
                </a:tc>
              </a:tr>
              <a:tr h="388440">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Registros</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Eldiario.es</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La vanguardia</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r h="345600">
                <a:tc rowSpan="5">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16/01</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Puesto 1º en titulares</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Puesto 1º en titulares</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r h="560520">
                <a:tc vMerge="1">
                  <a:tcPr marL="90000" marR="90000">
                    <a:solidFill>
                      <a:srgbClr val="729fc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Titular: </a:t>
                      </a:r>
                      <a:r>
                        <a:rPr b="1" lang="es" sz="1100" spc="-1" strike="noStrike" u="sng">
                          <a:solidFill>
                            <a:srgbClr val="0f9d58"/>
                          </a:solidFill>
                          <a:uFillTx/>
                          <a:latin typeface="Playfair Display"/>
                          <a:ea typeface="Playfair Display"/>
                          <a:hlinkClick r:id="rId1"/>
                        </a:rPr>
                        <a:t>El tenista Novak Djokovic pierde su batalla judicial contra Australia y será deportado</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Titular: </a:t>
                      </a:r>
                      <a:r>
                        <a:rPr b="1" lang="es" sz="1100" spc="-1" strike="noStrike" u="sng">
                          <a:solidFill>
                            <a:srgbClr val="0f9d58"/>
                          </a:solidFill>
                          <a:uFillTx/>
                          <a:latin typeface="Playfair Display"/>
                          <a:ea typeface="Playfair Display"/>
                          <a:hlinkClick r:id="rId2"/>
                        </a:rPr>
                        <a:t>Djokovic </a:t>
                      </a:r>
                      <a:r>
                        <a:rPr b="1" lang="es" sz="1100" spc="-1" strike="noStrike">
                          <a:solidFill>
                            <a:srgbClr val="0f9d58"/>
                          </a:solidFill>
                          <a:latin typeface="Playfair Display"/>
                          <a:ea typeface="Playfair Display"/>
                        </a:rPr>
                        <a:t> será deportado “Estoy profundamente decepcionado”</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r h="1075680">
                <a:tc vMerge="1">
                  <a:tcPr marL="90000" marR="90000">
                    <a:solidFill>
                      <a:srgbClr val="729fc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¿Hay opiniones o reflexiones del medio de comunicación?</a:t>
                      </a:r>
                      <a:endParaRPr b="0" lang="es-ES" sz="1100" spc="-1" strike="noStrike">
                        <a:latin typeface="Arial"/>
                      </a:endParaRPr>
                    </a:p>
                    <a:p>
                      <a:pPr>
                        <a:lnSpc>
                          <a:spcPct val="100000"/>
                        </a:lnSpc>
                        <a:tabLst>
                          <a:tab algn="l" pos="0"/>
                        </a:tabLst>
                      </a:pPr>
                      <a:r>
                        <a:rPr b="0" lang="es" sz="1100" spc="-1" strike="noStrike">
                          <a:solidFill>
                            <a:srgbClr val="000000"/>
                          </a:solidFill>
                          <a:latin typeface="Playfair Display"/>
                          <a:ea typeface="Playfair Display"/>
                        </a:rPr>
                        <a:t>El periodista dice que es un </a:t>
                      </a:r>
                      <a:r>
                        <a:rPr b="1" lang="es" sz="1100" spc="-1" strike="noStrike">
                          <a:solidFill>
                            <a:srgbClr val="0f9d58"/>
                          </a:solidFill>
                          <a:latin typeface="Playfair Display"/>
                          <a:ea typeface="Playfair Display"/>
                        </a:rPr>
                        <a:t>“culebrón antivacunas, mediático y judicial”</a:t>
                      </a:r>
                      <a:r>
                        <a:rPr b="0" lang="es" sz="1100" spc="-1" strike="noStrike">
                          <a:solidFill>
                            <a:srgbClr val="000000"/>
                          </a:solidFill>
                          <a:latin typeface="Playfair Display"/>
                          <a:ea typeface="Playfair Display"/>
                        </a:rPr>
                        <a:t>. </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¿Hay opiniones o reflexiones del medio de comunicación?</a:t>
                      </a:r>
                      <a:endParaRPr b="0" lang="es-ES" sz="1100" spc="-1" strike="noStrike">
                        <a:latin typeface="Arial"/>
                      </a:endParaRPr>
                    </a:p>
                    <a:p>
                      <a:pPr>
                        <a:lnSpc>
                          <a:spcPct val="100000"/>
                        </a:lnSpc>
                        <a:tabLst>
                          <a:tab algn="l" pos="0"/>
                        </a:tabLst>
                      </a:pPr>
                      <a:r>
                        <a:rPr b="1" lang="es" sz="1100" spc="-1" strike="noStrike">
                          <a:solidFill>
                            <a:srgbClr val="0f9d58"/>
                          </a:solidFill>
                          <a:latin typeface="Playfair Display"/>
                          <a:ea typeface="Playfair Display"/>
                        </a:rPr>
                        <a:t>No tenía una pelota ni una red. Desde luego, no era su mejor aproximación a un torneo de semejante magnitud.</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r h="1049760">
                <a:tc vMerge="1">
                  <a:tcPr marL="90000" marR="90000">
                    <a:solidFill>
                      <a:srgbClr val="729fc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Énfasis de la noticia: </a:t>
                      </a:r>
                      <a:endParaRPr b="0" lang="es-ES" sz="1100" spc="-1" strike="noStrike">
                        <a:latin typeface="Arial"/>
                      </a:endParaRPr>
                    </a:p>
                    <a:p>
                      <a:pPr>
                        <a:lnSpc>
                          <a:spcPct val="100000"/>
                        </a:lnSpc>
                        <a:tabLst>
                          <a:tab algn="l" pos="0"/>
                        </a:tabLst>
                      </a:pPr>
                      <a:r>
                        <a:rPr b="1" lang="es" sz="1100" spc="-1" strike="noStrike">
                          <a:solidFill>
                            <a:srgbClr val="0f9d58"/>
                          </a:solidFill>
                          <a:latin typeface="Playfair Display"/>
                          <a:ea typeface="Playfair Display"/>
                        </a:rPr>
                        <a:t>El ministro de inmigración lo expulsa porque puede aumentar el "sentimiento antivacunas"</a:t>
                      </a:r>
                      <a:endParaRPr b="0" lang="es-ES" sz="1100" spc="-1" strike="noStrike">
                        <a:latin typeface="Arial"/>
                      </a:endParaRPr>
                    </a:p>
                    <a:p>
                      <a:pPr>
                        <a:lnSpc>
                          <a:spcPct val="100000"/>
                        </a:lnSpc>
                        <a:tabLst>
                          <a:tab algn="l" pos="0"/>
                        </a:tabLst>
                      </a:pP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Énfasis de la noticia: </a:t>
                      </a:r>
                      <a:endParaRPr b="0" lang="es-ES" sz="1100" spc="-1" strike="noStrike">
                        <a:latin typeface="Arial"/>
                      </a:endParaRPr>
                    </a:p>
                    <a:p>
                      <a:pPr>
                        <a:lnSpc>
                          <a:spcPct val="100000"/>
                        </a:lnSpc>
                        <a:tabLst>
                          <a:tab algn="l" pos="0"/>
                        </a:tabLst>
                      </a:pPr>
                      <a:r>
                        <a:rPr b="0" lang="es" sz="1100" spc="-1" strike="noStrike">
                          <a:solidFill>
                            <a:srgbClr val="000000"/>
                          </a:solidFill>
                          <a:latin typeface="Playfair Display"/>
                          <a:ea typeface="Playfair Display"/>
                        </a:rPr>
                        <a:t>La decepción del tenista. Imágenes y primeras palabras tras su deportación.</a:t>
                      </a:r>
                      <a:endParaRPr b="0" lang="es-ES" sz="1100" spc="-1" strike="noStrike">
                        <a:latin typeface="Arial"/>
                      </a:endParaRPr>
                    </a:p>
                    <a:p>
                      <a:pPr>
                        <a:lnSpc>
                          <a:spcPct val="100000"/>
                        </a:lnSpc>
                        <a:tabLst>
                          <a:tab algn="l" pos="0"/>
                        </a:tabLst>
                      </a:pPr>
                      <a:r>
                        <a:rPr b="1" lang="es" sz="1100" spc="-1" strike="noStrike">
                          <a:solidFill>
                            <a:srgbClr val="0f9d58"/>
                          </a:solidFill>
                          <a:latin typeface="Playfair Display"/>
                          <a:ea typeface="Playfair Display"/>
                        </a:rPr>
                        <a:t>El tribunal decide expulsarlo pero no argumenta del todo el por qué.</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r h="860760">
                <a:tc vMerge="1">
                  <a:tcPr marL="90000" marR="90000">
                    <a:solidFill>
                      <a:srgbClr val="729fc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Testimonios que se dan: </a:t>
                      </a:r>
                      <a:r>
                        <a:rPr b="1" lang="es" sz="1100" spc="-1" strike="noStrike" u="sng">
                          <a:solidFill>
                            <a:srgbClr val="0f9d58"/>
                          </a:solidFill>
                          <a:uFillTx/>
                          <a:latin typeface="Playfair Display"/>
                          <a:ea typeface="Playfair Display"/>
                          <a:hlinkClick r:id="rId3"/>
                        </a:rPr>
                        <a:t>Djokovic, ministro de inmigración de Australia y fiscalía</a:t>
                      </a:r>
                      <a:r>
                        <a:rPr b="0" lang="es" sz="1100" spc="-1" strike="noStrike">
                          <a:solidFill>
                            <a:srgbClr val="000000"/>
                          </a:solidFill>
                          <a:latin typeface="Playfair Display"/>
                          <a:ea typeface="Playfair Display"/>
                        </a:rPr>
                        <a:t>. No se habla de repercusión en otras personas.</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0" lang="es" sz="1100" spc="-1" strike="noStrike">
                          <a:solidFill>
                            <a:srgbClr val="000000"/>
                          </a:solidFill>
                          <a:latin typeface="Playfair Display"/>
                          <a:ea typeface="Playfair Display"/>
                        </a:rPr>
                        <a:t>Testimonios que se dan: </a:t>
                      </a:r>
                      <a:r>
                        <a:rPr b="1" lang="es" sz="1100" spc="-1" strike="noStrike" u="sng">
                          <a:solidFill>
                            <a:srgbClr val="0f9d58"/>
                          </a:solidFill>
                          <a:uFillTx/>
                          <a:latin typeface="Playfair Display"/>
                          <a:ea typeface="Playfair Display"/>
                          <a:hlinkClick r:id="rId4"/>
                        </a:rPr>
                        <a:t>Djokovic</a:t>
                      </a:r>
                      <a:r>
                        <a:rPr b="0" lang="es" sz="1100" spc="-1" strike="noStrike">
                          <a:solidFill>
                            <a:srgbClr val="000000"/>
                          </a:solidFill>
                          <a:latin typeface="Playfair Display"/>
                          <a:ea typeface="Playfair Display"/>
                        </a:rPr>
                        <a:t>. No se habla de repercusión en otras personas.</a:t>
                      </a:r>
                      <a:endParaRPr b="0" lang="es-ES" sz="11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bl>
          </a:graphicData>
        </a:graphic>
      </p:graphicFrame>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226" name="Table 1"/>
          <p:cNvGraphicFramePr/>
          <p:nvPr/>
        </p:nvGraphicFramePr>
        <p:xfrm>
          <a:off x="394560" y="897120"/>
          <a:ext cx="8354880" cy="2229840"/>
        </p:xfrm>
        <a:graphic>
          <a:graphicData uri="http://schemas.openxmlformats.org/drawingml/2006/table">
            <a:tbl>
              <a:tblPr/>
              <a:tblGrid>
                <a:gridCol w="1345680"/>
                <a:gridCol w="3504600"/>
                <a:gridCol w="3504600"/>
              </a:tblGrid>
              <a:tr h="389880">
                <a:tc gridSpan="3">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Medio de comunicación escogido: </a:t>
                      </a:r>
                      <a:r>
                        <a:rPr b="1" i="1" lang="es" sz="1200" spc="-1" strike="noStrike">
                          <a:solidFill>
                            <a:srgbClr val="000000"/>
                          </a:solidFill>
                          <a:latin typeface="Playfair Display"/>
                          <a:ea typeface="Playfair Display"/>
                        </a:rPr>
                        <a:t>eldiario.es </a:t>
                      </a:r>
                      <a:r>
                        <a:rPr b="1" lang="es" sz="1200" spc="-1" strike="noStrike">
                          <a:solidFill>
                            <a:srgbClr val="000000"/>
                          </a:solidFill>
                          <a:latin typeface="Playfair Display"/>
                          <a:ea typeface="Playfair Display"/>
                        </a:rPr>
                        <a:t>y </a:t>
                      </a:r>
                      <a:r>
                        <a:rPr b="1" i="1" lang="es" sz="1200" spc="-1" strike="noStrike">
                          <a:solidFill>
                            <a:srgbClr val="000000"/>
                          </a:solidFill>
                          <a:latin typeface="Playfair Display"/>
                          <a:ea typeface="Playfair Display"/>
                        </a:rPr>
                        <a:t>la vanguardia</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hMerge="1">
                  <a:tcPr marL="90000" marR="90000">
                    <a:solidFill>
                      <a:srgbClr val="729fcf"/>
                    </a:solidFill>
                  </a:tcPr>
                </a:tc>
                <a:tc hMerge="1">
                  <a:tcPr marL="90000" marR="90000">
                    <a:solidFill>
                      <a:srgbClr val="729fcf"/>
                    </a:solidFill>
                  </a:tcPr>
                </a:tc>
              </a:tr>
              <a:tr h="388440">
                <a:tc gridSpan="3">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Noticia: COVID</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hMerge="1">
                  <a:tcPr marL="90000" marR="90000">
                    <a:solidFill>
                      <a:srgbClr val="729fcf"/>
                    </a:solidFill>
                  </a:tcPr>
                </a:tc>
                <a:tc hMerge="1">
                  <a:tcPr marL="90000" marR="90000">
                    <a:solidFill>
                      <a:srgbClr val="729fcf"/>
                    </a:solidFill>
                  </a:tcPr>
                </a:tc>
              </a:tr>
              <a:tr h="388440">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Registros</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Eldiario.es</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La vanguardia</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r>
              <a:tr h="2785320">
                <a:tc>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16/01</a:t>
                      </a: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gridSpan="2">
                  <a:txBody>
                    <a:bodyPr lIns="91080" rIns="91080" tIns="91080" bIns="91080">
                      <a:noAutofit/>
                    </a:bodyPr>
                    <a:p>
                      <a:pPr>
                        <a:lnSpc>
                          <a:spcPct val="100000"/>
                        </a:lnSpc>
                        <a:tabLst>
                          <a:tab algn="l" pos="0"/>
                        </a:tabLst>
                      </a:pPr>
                      <a:r>
                        <a:rPr b="1" lang="es" sz="1200" spc="-1" strike="noStrike">
                          <a:solidFill>
                            <a:srgbClr val="000000"/>
                          </a:solidFill>
                          <a:latin typeface="Playfair Display"/>
                          <a:ea typeface="Playfair Display"/>
                        </a:rPr>
                        <a:t>Reflexión</a:t>
                      </a:r>
                      <a:r>
                        <a:rPr b="0" lang="es" sz="1200" spc="-1" strike="noStrike">
                          <a:solidFill>
                            <a:srgbClr val="000000"/>
                          </a:solidFill>
                          <a:latin typeface="Playfair Display"/>
                          <a:ea typeface="Playfair Display"/>
                        </a:rPr>
                        <a:t>: </a:t>
                      </a:r>
                      <a:endParaRPr b="0" lang="es-ES" sz="1200" spc="-1" strike="noStrike">
                        <a:latin typeface="Arial"/>
                      </a:endParaRPr>
                    </a:p>
                    <a:p>
                      <a:pPr>
                        <a:lnSpc>
                          <a:spcPct val="100000"/>
                        </a:lnSpc>
                        <a:tabLst>
                          <a:tab algn="l" pos="0"/>
                        </a:tabLst>
                      </a:pPr>
                      <a:r>
                        <a:rPr b="0" lang="es" sz="1200" spc="-1" strike="noStrike">
                          <a:solidFill>
                            <a:srgbClr val="000000"/>
                          </a:solidFill>
                          <a:latin typeface="Playfair Display"/>
                          <a:ea typeface="Playfair Display"/>
                        </a:rPr>
                        <a:t>En primer lugar, los titulares nos muestran cómo cada medio de comunicación tiene un enfoque, ya que en Eldiario.es se hace énfasis a que la expulsión de Djokovic es una cuestión judicial y en la Vanguardia no hablan de cuestiones legales sino del orden de su expulsión.</a:t>
                      </a:r>
                      <a:endParaRPr b="0" lang="es-ES" sz="1200" spc="-1" strike="noStrike">
                        <a:latin typeface="Arial"/>
                      </a:endParaRPr>
                    </a:p>
                    <a:p>
                      <a:pPr>
                        <a:lnSpc>
                          <a:spcPct val="100000"/>
                        </a:lnSpc>
                        <a:spcBef>
                          <a:spcPts val="1001"/>
                        </a:spcBef>
                        <a:tabLst>
                          <a:tab algn="l" pos="0"/>
                        </a:tabLst>
                      </a:pPr>
                      <a:r>
                        <a:rPr b="0" lang="es" sz="1200" spc="-1" strike="noStrike">
                          <a:solidFill>
                            <a:srgbClr val="000000"/>
                          </a:solidFill>
                          <a:latin typeface="Playfair Display"/>
                          <a:ea typeface="Playfair Display"/>
                        </a:rPr>
                        <a:t>Mientras que en eldiario.es hemos observado cómo se ha hecho énfasis en que la razón por la que el gobierno de Australia ha decidido expulsar al tenista es por falta de sentido común y por el posible auge del movimiento antivacunas, en la Vanguardia se ha hecho énfasis en cuál es la sensación del tenista de decepción y su estado emocional. </a:t>
                      </a:r>
                      <a:endParaRPr b="0" lang="es-ES" sz="1200" spc="-1" strike="noStrike">
                        <a:latin typeface="Arial"/>
                      </a:endParaRPr>
                    </a:p>
                    <a:p>
                      <a:pPr>
                        <a:lnSpc>
                          <a:spcPct val="100000"/>
                        </a:lnSpc>
                        <a:spcBef>
                          <a:spcPts val="1001"/>
                        </a:spcBef>
                        <a:tabLst>
                          <a:tab algn="l" pos="0"/>
                        </a:tabLst>
                      </a:pPr>
                      <a:r>
                        <a:rPr b="0" lang="es" sz="1200" spc="-1" strike="noStrike">
                          <a:solidFill>
                            <a:srgbClr val="000000"/>
                          </a:solidFill>
                          <a:latin typeface="Playfair Display"/>
                          <a:ea typeface="Playfair Display"/>
                        </a:rPr>
                        <a:t>Por otro lado, en la Vanguardia las reflexiones o percepciones del tenista aparecen antes que en la noticia de eldiario.es, por lo que se hace más énfasis en el estado emocional del tenista tras lo sucedido.</a:t>
                      </a:r>
                      <a:endParaRPr b="0" lang="es-ES" sz="1200" spc="-1" strike="noStrike">
                        <a:latin typeface="Arial"/>
                      </a:endParaRPr>
                    </a:p>
                    <a:p>
                      <a:pPr>
                        <a:lnSpc>
                          <a:spcPct val="100000"/>
                        </a:lnSpc>
                        <a:tabLst>
                          <a:tab algn="l" pos="0"/>
                        </a:tabLst>
                      </a:pPr>
                      <a:endParaRPr b="0" lang="es-ES" sz="1200" spc="-1" strike="noStrike">
                        <a:latin typeface="Arial"/>
                      </a:endParaRPr>
                    </a:p>
                  </a:txBody>
                  <a:tcPr marL="91080" marR="91080">
                    <a:lnL w="9360">
                      <a:solidFill>
                        <a:srgbClr val="000000"/>
                      </a:solidFill>
                    </a:lnL>
                    <a:lnR w="9360">
                      <a:solidFill>
                        <a:srgbClr val="000000"/>
                      </a:solidFill>
                    </a:lnR>
                    <a:lnT w="9360">
                      <a:solidFill>
                        <a:srgbClr val="000000"/>
                      </a:solidFill>
                    </a:lnT>
                    <a:lnB w="9360">
                      <a:solidFill>
                        <a:srgbClr val="000000"/>
                      </a:solidFill>
                    </a:lnB>
                    <a:solidFill>
                      <a:srgbClr val="ffffff"/>
                    </a:solidFill>
                  </a:tcPr>
                </a:tc>
                <a:tc hMerge="1">
                  <a:tcPr marL="90000" marR="90000">
                    <a:solidFill>
                      <a:srgbClr val="729fcf"/>
                    </a:solidFill>
                  </a:tcPr>
                </a:tc>
              </a:tr>
            </a:tbl>
          </a:graphicData>
        </a:graphic>
      </p:graphicFrame>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7" name="TextShape 1"/>
          <p:cNvSpPr txBox="1"/>
          <p:nvPr/>
        </p:nvSpPr>
        <p:spPr>
          <a:xfrm>
            <a:off x="490320" y="1166400"/>
            <a:ext cx="8069760" cy="623880"/>
          </a:xfrm>
          <a:prstGeom prst="rect">
            <a:avLst/>
          </a:prstGeom>
          <a:noFill/>
          <a:ln w="0">
            <a:noFill/>
          </a:ln>
        </p:spPr>
        <p:txBody>
          <a:bodyPr tIns="91440" bIns="91440" anchor="ctr">
            <a:normAutofit fontScale="14000"/>
          </a:bodyPr>
          <a:p>
            <a:pPr algn="ctr">
              <a:lnSpc>
                <a:spcPct val="100000"/>
              </a:lnSpc>
              <a:tabLst>
                <a:tab algn="l" pos="0"/>
              </a:tabLst>
            </a:pPr>
            <a:r>
              <a:rPr b="0" lang="es" sz="5400" spc="-1" strike="noStrike">
                <a:solidFill>
                  <a:srgbClr val="ffffff"/>
                </a:solidFill>
                <a:highlight>
                  <a:srgbClr val="f8e71c"/>
                </a:highlight>
                <a:latin typeface="Playfair Display"/>
                <a:ea typeface="Playfair Display"/>
              </a:rPr>
              <a:t>Grupos de 3º A</a:t>
            </a:r>
            <a:br/>
            <a:endParaRPr b="0" lang="es-ES" sz="5400" spc="-1" strike="noStrike">
              <a:solidFill>
                <a:srgbClr val="000000"/>
              </a:solidFill>
              <a:latin typeface="Arial"/>
            </a:endParaRPr>
          </a:p>
        </p:txBody>
      </p:sp>
      <p:graphicFrame>
        <p:nvGraphicFramePr>
          <p:cNvPr id="228" name="Table 2"/>
          <p:cNvGraphicFramePr/>
          <p:nvPr/>
        </p:nvGraphicFramePr>
        <p:xfrm>
          <a:off x="286560" y="1830240"/>
          <a:ext cx="8570520" cy="2494440"/>
        </p:xfrm>
        <a:graphic>
          <a:graphicData uri="http://schemas.openxmlformats.org/drawingml/2006/table">
            <a:tbl>
              <a:tblPr/>
              <a:tblGrid>
                <a:gridCol w="2142360"/>
                <a:gridCol w="2202480"/>
                <a:gridCol w="2082240"/>
                <a:gridCol w="2143440"/>
              </a:tblGrid>
              <a:tr h="391320">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Grupo 1</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Grupo 2</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Grupo 3</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Grupo 4</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r>
              <a:tr h="1467360">
                <a:tc>
                  <a:txBody>
                    <a:bodyPr lIns="91080" rIns="91080" tIns="91080" bIns="91080">
                      <a:noAutofit/>
                    </a:bodyPr>
                    <a:p>
                      <a:pPr>
                        <a:lnSpc>
                          <a:spcPct val="100000"/>
                        </a:lnSpc>
                        <a:tabLst>
                          <a:tab algn="l" pos="0"/>
                        </a:tabLst>
                      </a:pPr>
                      <a:r>
                        <a:rPr b="1" lang="es" sz="1400" spc="-1" strike="noStrike" u="sng">
                          <a:solidFill>
                            <a:srgbClr val="ffffff"/>
                          </a:solidFill>
                          <a:uFillTx/>
                          <a:latin typeface="Playfair Display"/>
                          <a:ea typeface="Playfair Display"/>
                        </a:rPr>
                        <a:t>- Nuria Casillas</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Belén Castro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Lourdes Gavilán</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María José Montes</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Sandra Prieto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Francisco López</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1" lang="es" sz="1400" spc="-1" strike="noStrike" u="sng">
                          <a:solidFill>
                            <a:srgbClr val="ffffff"/>
                          </a:solidFill>
                          <a:uFillTx/>
                          <a:latin typeface="Playfair Display"/>
                          <a:ea typeface="Playfair Display"/>
                        </a:rPr>
                        <a:t>- María Cepas</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Francisco Cuenca</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Juan Antonio López</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Gloria Martínez</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David Prieto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Javier Reyes</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1" lang="es" sz="1400" spc="-1" strike="noStrike" u="sng">
                          <a:solidFill>
                            <a:srgbClr val="ffffff"/>
                          </a:solidFill>
                          <a:uFillTx/>
                          <a:latin typeface="Playfair Display"/>
                          <a:ea typeface="Playfair Display"/>
                        </a:rPr>
                        <a:t>- Elena González</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Ana González</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Lorena Molero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David Puyer</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Judit Rubio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1" lang="es" sz="1400" spc="-1" strike="noStrike" u="sng">
                          <a:solidFill>
                            <a:srgbClr val="ffffff"/>
                          </a:solidFill>
                          <a:uFillTx/>
                          <a:latin typeface="Playfair Display"/>
                          <a:ea typeface="Playfair Display"/>
                        </a:rPr>
                        <a:t>- Mº del Mar Illescas</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Erika El Hamami</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Ángel Reyes</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Francisco Javier Rojas</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Claudia Zamorano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r>
              <a:tr h="600120">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Violencia de género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Familia real</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COVID</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Tensión internacionalº</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r>
              <a:tr h="600120">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ABC / El País</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El Diario / La Vanguardia</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Público / El Diario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ABC / El Diario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r>
            </a:tbl>
          </a:graphicData>
        </a:graphic>
      </p:graphicFrame>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29" name="TextShape 1"/>
          <p:cNvSpPr txBox="1"/>
          <p:nvPr/>
        </p:nvSpPr>
        <p:spPr>
          <a:xfrm>
            <a:off x="490320" y="143640"/>
            <a:ext cx="8069760" cy="1646640"/>
          </a:xfrm>
          <a:prstGeom prst="rect">
            <a:avLst/>
          </a:prstGeom>
          <a:noFill/>
          <a:ln w="0">
            <a:noFill/>
          </a:ln>
        </p:spPr>
        <p:txBody>
          <a:bodyPr tIns="91440" bIns="91440" anchor="ctr">
            <a:normAutofit/>
          </a:bodyPr>
          <a:p>
            <a:pPr algn="ctr">
              <a:lnSpc>
                <a:spcPct val="100000"/>
              </a:lnSpc>
              <a:tabLst>
                <a:tab algn="l" pos="0"/>
              </a:tabLst>
            </a:pPr>
            <a:r>
              <a:rPr b="0" lang="es" sz="5400" spc="-1" strike="noStrike">
                <a:solidFill>
                  <a:srgbClr val="ffffff"/>
                </a:solidFill>
                <a:highlight>
                  <a:srgbClr val="f8e71c"/>
                </a:highlight>
                <a:latin typeface="Playfair Display"/>
                <a:ea typeface="Playfair Display"/>
              </a:rPr>
              <a:t>Grupos de 3º B</a:t>
            </a:r>
            <a:endParaRPr b="0" lang="es-ES" sz="5400" spc="-1" strike="noStrike">
              <a:solidFill>
                <a:srgbClr val="000000"/>
              </a:solidFill>
              <a:latin typeface="Arial"/>
            </a:endParaRPr>
          </a:p>
        </p:txBody>
      </p:sp>
      <p:graphicFrame>
        <p:nvGraphicFramePr>
          <p:cNvPr id="230" name="Table 2"/>
          <p:cNvGraphicFramePr/>
          <p:nvPr/>
        </p:nvGraphicFramePr>
        <p:xfrm>
          <a:off x="194040" y="1412280"/>
          <a:ext cx="8661960" cy="3056400"/>
        </p:xfrm>
        <a:graphic>
          <a:graphicData uri="http://schemas.openxmlformats.org/drawingml/2006/table">
            <a:tbl>
              <a:tblPr/>
              <a:tblGrid>
                <a:gridCol w="2165400"/>
                <a:gridCol w="2165400"/>
                <a:gridCol w="2165400"/>
                <a:gridCol w="2165760"/>
              </a:tblGrid>
              <a:tr h="391320">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Grupo A</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Grupo B</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Grupo C</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Grupo D</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r>
              <a:tr h="1676160">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 Jesús Requena</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Juan Manuel García</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María Pérez</a:t>
                      </a:r>
                      <a:endParaRPr b="0" lang="es-ES" sz="1400" spc="-1" strike="noStrike">
                        <a:latin typeface="Arial"/>
                      </a:endParaRPr>
                    </a:p>
                    <a:p>
                      <a:pPr>
                        <a:lnSpc>
                          <a:spcPct val="100000"/>
                        </a:lnSpc>
                        <a:tabLst>
                          <a:tab algn="l" pos="0"/>
                        </a:tabLst>
                      </a:pPr>
                      <a:r>
                        <a:rPr b="1" lang="es" sz="1400" spc="-1" strike="noStrike">
                          <a:solidFill>
                            <a:srgbClr val="ffffff"/>
                          </a:solidFill>
                          <a:latin typeface="Playfair Display"/>
                          <a:ea typeface="Playfair Display"/>
                        </a:rPr>
                        <a:t>- Rocío Ramos</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Patricia Hoyo</a:t>
                      </a:r>
                      <a:endParaRPr b="0" lang="es-ES" sz="1400" spc="-1" strike="noStrike">
                        <a:latin typeface="Arial"/>
                      </a:endParaRPr>
                    </a:p>
                    <a:p>
                      <a:pPr>
                        <a:lnSpc>
                          <a:spcPct val="100000"/>
                        </a:lnSpc>
                        <a:tabLst>
                          <a:tab algn="l" pos="0"/>
                        </a:tabLst>
                      </a:pP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1" lang="es" sz="1400" spc="-1" strike="noStrike">
                          <a:solidFill>
                            <a:srgbClr val="ffffff"/>
                          </a:solidFill>
                          <a:latin typeface="Playfair Display"/>
                          <a:ea typeface="Playfair Display"/>
                        </a:rPr>
                        <a:t>- Ángela Blanco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Javier Sanz</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Javier Berzosa</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Paula Cárdenas</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Julián Pérez</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Leticia Rizos</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0" lang="es" sz="1400" spc="-1" strike="noStrike">
                          <a:solidFill>
                            <a:srgbClr val="ffffff"/>
                          </a:solidFill>
                          <a:latin typeface="Playfair Display"/>
                          <a:ea typeface="Playfair Display"/>
                        </a:rPr>
                        <a:t>- María Casado</a:t>
                      </a:r>
                      <a:endParaRPr b="0" lang="es-ES" sz="1400" spc="-1" strike="noStrike">
                        <a:latin typeface="Arial"/>
                      </a:endParaRPr>
                    </a:p>
                    <a:p>
                      <a:pPr>
                        <a:lnSpc>
                          <a:spcPct val="100000"/>
                        </a:lnSpc>
                        <a:tabLst>
                          <a:tab algn="l" pos="0"/>
                        </a:tabLst>
                      </a:pPr>
                      <a:r>
                        <a:rPr b="1" lang="es" sz="1400" spc="-1" strike="noStrike">
                          <a:solidFill>
                            <a:srgbClr val="ffffff"/>
                          </a:solidFill>
                          <a:latin typeface="Playfair Display"/>
                          <a:ea typeface="Playfair Display"/>
                        </a:rPr>
                        <a:t>- Alicia Camacho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Fco Javier Bazán</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Raquel Zamorano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José Antonio Zamorano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Andrea Pinto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nSpc>
                          <a:spcPct val="100000"/>
                        </a:lnSpc>
                        <a:tabLst>
                          <a:tab algn="l" pos="0"/>
                        </a:tabLst>
                      </a:pPr>
                      <a:r>
                        <a:rPr b="1" lang="es" sz="1400" spc="-1" strike="noStrike">
                          <a:solidFill>
                            <a:srgbClr val="ffffff"/>
                          </a:solidFill>
                          <a:latin typeface="Playfair Display"/>
                          <a:ea typeface="Playfair Display"/>
                        </a:rPr>
                        <a:t>- Marta Ortiz</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Isabel Mº Blanco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Joel Guerrero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Antonio Ángel Casado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Natalia Casado</a:t>
                      </a:r>
                      <a:endParaRPr b="0" lang="es-ES" sz="1400" spc="-1" strike="noStrike">
                        <a:latin typeface="Arial"/>
                      </a:endParaRPr>
                    </a:p>
                    <a:p>
                      <a:pPr>
                        <a:lnSpc>
                          <a:spcPct val="100000"/>
                        </a:lnSpc>
                        <a:tabLst>
                          <a:tab algn="l" pos="0"/>
                        </a:tabLst>
                      </a:pPr>
                      <a:r>
                        <a:rPr b="0" lang="es" sz="1400" spc="-1" strike="noStrike">
                          <a:solidFill>
                            <a:srgbClr val="ffffff"/>
                          </a:solidFill>
                          <a:latin typeface="Playfair Display"/>
                          <a:ea typeface="Playfair Display"/>
                        </a:rPr>
                        <a:t>- Ana Blanco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r>
              <a:tr h="600120">
                <a:tc>
                  <a:txBody>
                    <a:bodyPr lIns="91080" rIns="91080" tIns="91080" bIns="91080">
                      <a:noAutofit/>
                    </a:bodyPr>
                    <a:p>
                      <a:pPr algn="ctr">
                        <a:lnSpc>
                          <a:spcPct val="100000"/>
                        </a:lnSpc>
                        <a:tabLst>
                          <a:tab algn="l" pos="0"/>
                        </a:tabLst>
                      </a:pPr>
                      <a:r>
                        <a:rPr b="0" lang="es" sz="1400" spc="-1" strike="noStrike">
                          <a:solidFill>
                            <a:srgbClr val="ffffff"/>
                          </a:solidFill>
                          <a:latin typeface="Playfair Display"/>
                          <a:ea typeface="Playfair Display"/>
                        </a:rPr>
                        <a:t>ABC / El País</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gn="ctr">
                        <a:lnSpc>
                          <a:spcPct val="100000"/>
                        </a:lnSpc>
                        <a:tabLst>
                          <a:tab algn="l" pos="0"/>
                        </a:tabLst>
                      </a:pPr>
                      <a:r>
                        <a:rPr b="0" lang="es" sz="1400" spc="-1" strike="noStrike">
                          <a:solidFill>
                            <a:srgbClr val="ffffff"/>
                          </a:solidFill>
                          <a:latin typeface="Playfair Display"/>
                          <a:ea typeface="Playfair Display"/>
                        </a:rPr>
                        <a:t>El Diario / La Vanguardia</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gn="ctr">
                        <a:lnSpc>
                          <a:spcPct val="100000"/>
                        </a:lnSpc>
                        <a:tabLst>
                          <a:tab algn="l" pos="0"/>
                        </a:tabLst>
                      </a:pPr>
                      <a:r>
                        <a:rPr b="0" lang="es" sz="1400" spc="-1" strike="noStrike">
                          <a:solidFill>
                            <a:srgbClr val="ffffff"/>
                          </a:solidFill>
                          <a:latin typeface="Playfair Display"/>
                          <a:ea typeface="Playfair Display"/>
                        </a:rPr>
                        <a:t>Público / El Diario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gn="ctr">
                        <a:lnSpc>
                          <a:spcPct val="100000"/>
                        </a:lnSpc>
                        <a:tabLst>
                          <a:tab algn="l" pos="0"/>
                        </a:tabLst>
                      </a:pPr>
                      <a:r>
                        <a:rPr b="0" lang="es" sz="1400" spc="-1" strike="noStrike">
                          <a:solidFill>
                            <a:srgbClr val="ffffff"/>
                          </a:solidFill>
                          <a:latin typeface="Playfair Display"/>
                          <a:ea typeface="Playfair Display"/>
                        </a:rPr>
                        <a:t>ABC / El Diario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r>
              <a:tr h="391320">
                <a:tc>
                  <a:txBody>
                    <a:bodyPr lIns="91080" rIns="91080" tIns="91080" bIns="91080">
                      <a:noAutofit/>
                    </a:bodyPr>
                    <a:p>
                      <a:pPr algn="ctr">
                        <a:lnSpc>
                          <a:spcPct val="100000"/>
                        </a:lnSpc>
                        <a:tabLst>
                          <a:tab algn="l" pos="0"/>
                        </a:tabLst>
                      </a:pPr>
                      <a:r>
                        <a:rPr b="0" lang="es" sz="1400" spc="-1" strike="noStrike">
                          <a:solidFill>
                            <a:srgbClr val="ffffff"/>
                          </a:solidFill>
                          <a:latin typeface="Playfair Display"/>
                          <a:ea typeface="Playfair Display"/>
                        </a:rPr>
                        <a:t>Medio ambiente</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gn="ctr">
                        <a:lnSpc>
                          <a:spcPct val="100000"/>
                        </a:lnSpc>
                        <a:tabLst>
                          <a:tab algn="l" pos="0"/>
                        </a:tabLst>
                      </a:pPr>
                      <a:r>
                        <a:rPr b="0" lang="es" sz="1400" spc="-1" strike="noStrike">
                          <a:solidFill>
                            <a:srgbClr val="ffffff"/>
                          </a:solidFill>
                          <a:latin typeface="Playfair Display"/>
                          <a:ea typeface="Playfair Display"/>
                        </a:rPr>
                        <a:t>Familia Real</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gn="ctr">
                        <a:lnSpc>
                          <a:spcPct val="100000"/>
                        </a:lnSpc>
                        <a:tabLst>
                          <a:tab algn="l" pos="0"/>
                        </a:tabLst>
                      </a:pPr>
                      <a:r>
                        <a:rPr b="0" lang="es" sz="1400" spc="-1" strike="noStrike">
                          <a:solidFill>
                            <a:srgbClr val="ffffff"/>
                          </a:solidFill>
                          <a:latin typeface="Playfair Display"/>
                          <a:ea typeface="Playfair Display"/>
                        </a:rPr>
                        <a:t>COVID</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c>
                  <a:txBody>
                    <a:bodyPr lIns="91080" rIns="91080" tIns="91080" bIns="91080">
                      <a:noAutofit/>
                    </a:bodyPr>
                    <a:p>
                      <a:pPr algn="ctr">
                        <a:lnSpc>
                          <a:spcPct val="100000"/>
                        </a:lnSpc>
                        <a:tabLst>
                          <a:tab algn="l" pos="0"/>
                        </a:tabLst>
                      </a:pPr>
                      <a:r>
                        <a:rPr b="0" lang="es" sz="1400" spc="-1" strike="noStrike">
                          <a:solidFill>
                            <a:srgbClr val="ffffff"/>
                          </a:solidFill>
                          <a:latin typeface="Playfair Display"/>
                          <a:ea typeface="Playfair Display"/>
                        </a:rPr>
                        <a:t>Violencia de género</a:t>
                      </a:r>
                      <a:endParaRPr b="0" lang="es-ES" sz="1400" spc="-1" strike="noStrike">
                        <a:latin typeface="Arial"/>
                      </a:endParaRPr>
                    </a:p>
                  </a:txBody>
                  <a:tcPr marL="91080" marR="91080">
                    <a:lnL w="9360">
                      <a:solidFill>
                        <a:srgbClr val="f3f3f3"/>
                      </a:solidFill>
                    </a:lnL>
                    <a:lnR w="9360">
                      <a:solidFill>
                        <a:srgbClr val="f3f3f3"/>
                      </a:solidFill>
                    </a:lnR>
                    <a:lnT w="9360">
                      <a:solidFill>
                        <a:srgbClr val="f3f3f3"/>
                      </a:solidFill>
                    </a:lnT>
                    <a:lnB w="9360">
                      <a:solidFill>
                        <a:srgbClr val="f3f3f3"/>
                      </a:solidFill>
                    </a:lnB>
                    <a:noFill/>
                  </a:tcPr>
                </a:tc>
              </a:tr>
            </a:tbl>
          </a:graphicData>
        </a:graphic>
      </p:graphicFrame>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0</TotalTime>
  <Application>LibreOffice/7.0.1.2$Windows_X86_64 LibreOffice_project/7cbcfc562f6eb6708b5ff7d7397325de9e764452</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description/>
  <dc:language>es-ES</dc:language>
  <cp:lastModifiedBy/>
  <cp:revision>0</cp:revision>
  <dc:subject/>
  <dc:title/>
</cp:coreProperties>
</file>